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media/image13.svg" ContentType="image/svg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6"/>
  </p:handoutMasterIdLst>
  <p:sldIdLst>
    <p:sldId id="340" r:id="rId4"/>
    <p:sldId id="341" r:id="rId6"/>
    <p:sldId id="342" r:id="rId7"/>
    <p:sldId id="416" r:id="rId8"/>
    <p:sldId id="417" r:id="rId9"/>
    <p:sldId id="415" r:id="rId10"/>
    <p:sldId id="418" r:id="rId11"/>
    <p:sldId id="419" r:id="rId12"/>
    <p:sldId id="421" r:id="rId13"/>
    <p:sldId id="414" r:id="rId14"/>
    <p:sldId id="413" r:id="rId15"/>
    <p:sldId id="372" r:id="rId16"/>
    <p:sldId id="422" r:id="rId17"/>
    <p:sldId id="373" r:id="rId18"/>
    <p:sldId id="423" r:id="rId19"/>
    <p:sldId id="374" r:id="rId20"/>
    <p:sldId id="424" r:id="rId21"/>
    <p:sldId id="375" r:id="rId22"/>
    <p:sldId id="425" r:id="rId23"/>
    <p:sldId id="354" r:id="rId24"/>
    <p:sldId id="393" r:id="rId25"/>
  </p:sldIdLst>
  <p:sldSz cx="12192000" cy="6858000"/>
  <p:notesSz cx="6858000" cy="9144000"/>
  <p:embeddedFontLst>
    <p:embeddedFont>
      <p:font typeface="Inter" panose="02000503000000020004" charset="0"/>
      <p:regular r:id="rId30"/>
      <p:bold r:id="rId31"/>
    </p:embeddedFont>
    <p:embeddedFont>
      <p:font typeface="Inter Black" panose="02000503000000020004" charset="0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BF8"/>
    <a:srgbClr val="4AC7F9"/>
    <a:srgbClr val="47B2FA"/>
    <a:srgbClr val="54A6FB"/>
    <a:srgbClr val="4589FB"/>
    <a:srgbClr val="4675FC"/>
    <a:srgbClr val="54FDED"/>
    <a:srgbClr val="4EE4F0"/>
    <a:srgbClr val="49CCF3"/>
    <a:srgbClr val="44B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313.xml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</a:fld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</a:fld>
            <a:endParaRPr lang="zh-CN" altLang="en-US"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 Black" panose="02000503000000020004" charset="0"/>
        <a:ea typeface="Inter Black" panose="02000503000000020004" charset="0"/>
        <a:cs typeface="Inter" panose="020005030000000200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 Black" panose="02000503000000020004" charset="0"/>
                <a:cs typeface="Inter" panose="020005030000000200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Inter" panose="02000503000000020004" charset="0"/>
          <a:ea typeface="Inter Black" panose="02000503000000020004" charset="0"/>
          <a:cs typeface="Inter" panose="020005030000000200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1" Type="http://schemas.openxmlformats.org/officeDocument/2006/relationships/notesSlide" Target="../notesSlides/notesSlide1.xml"/><Relationship Id="rId30" Type="http://schemas.openxmlformats.org/officeDocument/2006/relationships/slideLayout" Target="../slideLayouts/slideLayout12.xml"/><Relationship Id="rId3" Type="http://schemas.openxmlformats.org/officeDocument/2006/relationships/tags" Target="../tags/tag126.xml"/><Relationship Id="rId29" Type="http://schemas.openxmlformats.org/officeDocument/2006/relationships/tags" Target="../tags/tag152.xml"/><Relationship Id="rId28" Type="http://schemas.openxmlformats.org/officeDocument/2006/relationships/tags" Target="../tags/tag151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20.xml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42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5" Type="http://schemas.openxmlformats.org/officeDocument/2006/relationships/notesSlide" Target="../notesSlides/notesSlide16.xml"/><Relationship Id="rId24" Type="http://schemas.openxmlformats.org/officeDocument/2006/relationships/slideLayout" Target="../slideLayouts/slideLayout12.xml"/><Relationship Id="rId23" Type="http://schemas.openxmlformats.org/officeDocument/2006/relationships/tags" Target="../tags/tag268.xml"/><Relationship Id="rId22" Type="http://schemas.openxmlformats.org/officeDocument/2006/relationships/tags" Target="../tags/tag267.xml"/><Relationship Id="rId21" Type="http://schemas.openxmlformats.org/officeDocument/2006/relationships/tags" Target="../tags/tag266.xml"/><Relationship Id="rId20" Type="http://schemas.openxmlformats.org/officeDocument/2006/relationships/tags" Target="../tags/tag265.xml"/><Relationship Id="rId2" Type="http://schemas.openxmlformats.org/officeDocument/2006/relationships/tags" Target="../tags/tag247.xml"/><Relationship Id="rId19" Type="http://schemas.openxmlformats.org/officeDocument/2006/relationships/tags" Target="../tags/tag264.xml"/><Relationship Id="rId18" Type="http://schemas.openxmlformats.org/officeDocument/2006/relationships/tags" Target="../tags/tag263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6" Type="http://schemas.openxmlformats.org/officeDocument/2006/relationships/notesSlide" Target="../notesSlides/notesSlide2.xml"/><Relationship Id="rId35" Type="http://schemas.openxmlformats.org/officeDocument/2006/relationships/slideLayout" Target="../slideLayouts/slideLayout12.xml"/><Relationship Id="rId34" Type="http://schemas.openxmlformats.org/officeDocument/2006/relationships/tags" Target="../tags/tag185.xml"/><Relationship Id="rId33" Type="http://schemas.openxmlformats.org/officeDocument/2006/relationships/tags" Target="../tags/tag184.xml"/><Relationship Id="rId32" Type="http://schemas.openxmlformats.org/officeDocument/2006/relationships/tags" Target="../tags/tag183.xml"/><Relationship Id="rId31" Type="http://schemas.openxmlformats.org/officeDocument/2006/relationships/tags" Target="../tags/tag182.xml"/><Relationship Id="rId30" Type="http://schemas.openxmlformats.org/officeDocument/2006/relationships/tags" Target="../tags/tag181.xml"/><Relationship Id="rId3" Type="http://schemas.openxmlformats.org/officeDocument/2006/relationships/tags" Target="../tags/tag154.xml"/><Relationship Id="rId29" Type="http://schemas.openxmlformats.org/officeDocument/2006/relationships/tags" Target="../tags/tag180.xml"/><Relationship Id="rId28" Type="http://schemas.openxmlformats.org/officeDocument/2006/relationships/tags" Target="../tags/tag179.xml"/><Relationship Id="rId27" Type="http://schemas.openxmlformats.org/officeDocument/2006/relationships/tags" Target="../tags/tag178.xml"/><Relationship Id="rId26" Type="http://schemas.openxmlformats.org/officeDocument/2006/relationships/tags" Target="../tags/tag177.xml"/><Relationship Id="rId25" Type="http://schemas.openxmlformats.org/officeDocument/2006/relationships/tags" Target="../tags/tag176.xml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5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285.xml"/><Relationship Id="rId10" Type="http://schemas.openxmlformats.org/officeDocument/2006/relationships/image" Target="../media/image17.sv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0" Type="http://schemas.openxmlformats.org/officeDocument/2006/relationships/notesSlide" Target="../notesSlides/notesSlide21.xml"/><Relationship Id="rId3" Type="http://schemas.openxmlformats.org/officeDocument/2006/relationships/tags" Target="../tags/tag287.xml"/><Relationship Id="rId29" Type="http://schemas.openxmlformats.org/officeDocument/2006/relationships/slideLayout" Target="../slideLayouts/slideLayout12.xml"/><Relationship Id="rId28" Type="http://schemas.openxmlformats.org/officeDocument/2006/relationships/tags" Target="../tags/tag312.xml"/><Relationship Id="rId27" Type="http://schemas.openxmlformats.org/officeDocument/2006/relationships/tags" Target="../tags/tag311.xml"/><Relationship Id="rId26" Type="http://schemas.openxmlformats.org/officeDocument/2006/relationships/tags" Target="../tags/tag310.xml"/><Relationship Id="rId25" Type="http://schemas.openxmlformats.org/officeDocument/2006/relationships/tags" Target="../tags/tag309.xml"/><Relationship Id="rId24" Type="http://schemas.openxmlformats.org/officeDocument/2006/relationships/tags" Target="../tags/tag308.xml"/><Relationship Id="rId23" Type="http://schemas.openxmlformats.org/officeDocument/2006/relationships/tags" Target="../tags/tag307.xml"/><Relationship Id="rId22" Type="http://schemas.openxmlformats.org/officeDocument/2006/relationships/tags" Target="../tags/tag306.xml"/><Relationship Id="rId21" Type="http://schemas.openxmlformats.org/officeDocument/2006/relationships/tags" Target="../tags/tag305.xml"/><Relationship Id="rId20" Type="http://schemas.openxmlformats.org/officeDocument/2006/relationships/tags" Target="../tags/tag304.xml"/><Relationship Id="rId2" Type="http://schemas.openxmlformats.org/officeDocument/2006/relationships/tags" Target="../tags/tag286.xml"/><Relationship Id="rId19" Type="http://schemas.openxmlformats.org/officeDocument/2006/relationships/tags" Target="../tags/tag303.xml"/><Relationship Id="rId18" Type="http://schemas.openxmlformats.org/officeDocument/2006/relationships/tags" Target="../tags/tag302.xml"/><Relationship Id="rId17" Type="http://schemas.openxmlformats.org/officeDocument/2006/relationships/tags" Target="../tags/tag301.xml"/><Relationship Id="rId16" Type="http://schemas.openxmlformats.org/officeDocument/2006/relationships/tags" Target="../tags/tag300.xml"/><Relationship Id="rId15" Type="http://schemas.openxmlformats.org/officeDocument/2006/relationships/tags" Target="../tags/tag299.xml"/><Relationship Id="rId14" Type="http://schemas.openxmlformats.org/officeDocument/2006/relationships/tags" Target="../tags/tag298.xml"/><Relationship Id="rId13" Type="http://schemas.openxmlformats.org/officeDocument/2006/relationships/tags" Target="../tags/tag297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7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8.xml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9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90.xml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91.xml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1" Type="http://schemas.openxmlformats.org/officeDocument/2006/relationships/notesSlide" Target="../notesSlides/notesSlide9.xml"/><Relationship Id="rId30" Type="http://schemas.openxmlformats.org/officeDocument/2006/relationships/slideLayout" Target="../slideLayouts/slideLayout12.xml"/><Relationship Id="rId3" Type="http://schemas.openxmlformats.org/officeDocument/2006/relationships/tags" Target="../tags/tag193.xml"/><Relationship Id="rId29" Type="http://schemas.openxmlformats.org/officeDocument/2006/relationships/tags" Target="../tags/tag219.xml"/><Relationship Id="rId28" Type="http://schemas.openxmlformats.org/officeDocument/2006/relationships/tags" Target="../tags/tag218.xml"/><Relationship Id="rId27" Type="http://schemas.openxmlformats.org/officeDocument/2006/relationships/tags" Target="../tags/tag217.xml"/><Relationship Id="rId26" Type="http://schemas.openxmlformats.org/officeDocument/2006/relationships/tags" Target="../tags/tag216.xml"/><Relationship Id="rId25" Type="http://schemas.openxmlformats.org/officeDocument/2006/relationships/tags" Target="../tags/tag215.xml"/><Relationship Id="rId24" Type="http://schemas.openxmlformats.org/officeDocument/2006/relationships/tags" Target="../tags/tag214.xml"/><Relationship Id="rId23" Type="http://schemas.openxmlformats.org/officeDocument/2006/relationships/tags" Target="../tags/tag213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tags" Target="../tags/tag19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VCG211280058675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4445" y="0"/>
            <a:ext cx="12160885" cy="685736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537845" y="3166110"/>
            <a:ext cx="111252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zh-CN" sz="6000">
                <a:solidFill>
                  <a:schemeClr val="accent6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ЗАЩИТЫ ИНФОРМАЦИИ</a:t>
            </a:r>
            <a:endParaRPr lang="ru-RU" altLang="zh-CN" sz="6000">
              <a:solidFill>
                <a:schemeClr val="accent6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2413635" y="2252980"/>
            <a:ext cx="73653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zh-CN" sz="6000">
                <a:ln>
                  <a:noFill/>
                </a:ln>
                <a:solidFill>
                  <a:schemeClr val="bg1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СРЕДСТВА</a:t>
            </a:r>
            <a:endParaRPr lang="ru-RU" altLang="zh-CN" sz="6000">
              <a:ln>
                <a:noFill/>
              </a:ln>
              <a:solidFill>
                <a:schemeClr val="bg1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2" name="任意多边形: 形状 14"/>
          <p:cNvSpPr/>
          <p:nvPr>
            <p:custDataLst>
              <p:tags r:id="rId4"/>
            </p:custDataLst>
          </p:nvPr>
        </p:nvSpPr>
        <p:spPr>
          <a:xfrm>
            <a:off x="2377516" y="4206476"/>
            <a:ext cx="7438409" cy="110315"/>
          </a:xfrm>
          <a:custGeom>
            <a:avLst/>
            <a:gdLst>
              <a:gd name="connsiteX0" fmla="*/ 0 w 10926501"/>
              <a:gd name="connsiteY0" fmla="*/ 0 h 162045"/>
              <a:gd name="connsiteX1" fmla="*/ 3761772 w 10926501"/>
              <a:gd name="connsiteY1" fmla="*/ 0 h 162045"/>
              <a:gd name="connsiteX2" fmla="*/ 3923817 w 10926501"/>
              <a:gd name="connsiteY2" fmla="*/ 162045 h 162045"/>
              <a:gd name="connsiteX3" fmla="*/ 6979534 w 10926501"/>
              <a:gd name="connsiteY3" fmla="*/ 162045 h 162045"/>
              <a:gd name="connsiteX4" fmla="*/ 7141579 w 10926501"/>
              <a:gd name="connsiteY4" fmla="*/ 0 h 162045"/>
              <a:gd name="connsiteX5" fmla="*/ 10926501 w 10926501"/>
              <a:gd name="connsiteY5" fmla="*/ 0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6501" h="162045">
                <a:moveTo>
                  <a:pt x="0" y="0"/>
                </a:moveTo>
                <a:lnTo>
                  <a:pt x="3761772" y="0"/>
                </a:lnTo>
                <a:lnTo>
                  <a:pt x="3923817" y="162045"/>
                </a:lnTo>
                <a:lnTo>
                  <a:pt x="6979534" y="162045"/>
                </a:lnTo>
                <a:lnTo>
                  <a:pt x="7141579" y="0"/>
                </a:lnTo>
                <a:lnTo>
                  <a:pt x="10926501" y="0"/>
                </a:lnTo>
              </a:path>
            </a:pathLst>
          </a:custGeom>
          <a:noFill/>
          <a:ln w="38100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59" name="任意多边形: 形状 158"/>
          <p:cNvSpPr/>
          <p:nvPr/>
        </p:nvSpPr>
        <p:spPr>
          <a:xfrm>
            <a:off x="4629150" y="4827270"/>
            <a:ext cx="2934335" cy="559435"/>
          </a:xfrm>
          <a:custGeom>
            <a:avLst/>
            <a:gdLst>
              <a:gd name="connsiteX0" fmla="*/ 0 w 2880000"/>
              <a:gd name="connsiteY0" fmla="*/ 0 h 3600000"/>
              <a:gd name="connsiteX1" fmla="*/ 882815 w 2880000"/>
              <a:gd name="connsiteY1" fmla="*/ 0 h 3600000"/>
              <a:gd name="connsiteX2" fmla="*/ 942863 w 2880000"/>
              <a:gd name="connsiteY2" fmla="*/ 60048 h 3600000"/>
              <a:gd name="connsiteX3" fmla="*/ 1902766 w 2880000"/>
              <a:gd name="connsiteY3" fmla="*/ 60048 h 3600000"/>
              <a:gd name="connsiteX4" fmla="*/ 1962813 w 2880000"/>
              <a:gd name="connsiteY4" fmla="*/ 0 h 3600000"/>
              <a:gd name="connsiteX5" fmla="*/ 2880000 w 2880000"/>
              <a:gd name="connsiteY5" fmla="*/ 0 h 3600000"/>
              <a:gd name="connsiteX6" fmla="*/ 2880000 w 2880000"/>
              <a:gd name="connsiteY6" fmla="*/ 3600000 h 3600000"/>
              <a:gd name="connsiteX7" fmla="*/ 1957099 w 2880000"/>
              <a:gd name="connsiteY7" fmla="*/ 3600000 h 3600000"/>
              <a:gd name="connsiteX8" fmla="*/ 1902766 w 2880000"/>
              <a:gd name="connsiteY8" fmla="*/ 3545666 h 3600000"/>
              <a:gd name="connsiteX9" fmla="*/ 942863 w 2880000"/>
              <a:gd name="connsiteY9" fmla="*/ 3545666 h 3600000"/>
              <a:gd name="connsiteX10" fmla="*/ 888529 w 2880000"/>
              <a:gd name="connsiteY10" fmla="*/ 3600000 h 3600000"/>
              <a:gd name="connsiteX11" fmla="*/ 0 w 2880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00" h="3600000">
                <a:moveTo>
                  <a:pt x="0" y="0"/>
                </a:moveTo>
                <a:lnTo>
                  <a:pt x="882815" y="0"/>
                </a:lnTo>
                <a:lnTo>
                  <a:pt x="942863" y="60048"/>
                </a:lnTo>
                <a:lnTo>
                  <a:pt x="1902766" y="60048"/>
                </a:lnTo>
                <a:lnTo>
                  <a:pt x="1962813" y="0"/>
                </a:lnTo>
                <a:lnTo>
                  <a:pt x="2880000" y="0"/>
                </a:lnTo>
                <a:lnTo>
                  <a:pt x="2880000" y="3600000"/>
                </a:lnTo>
                <a:lnTo>
                  <a:pt x="1957099" y="3600000"/>
                </a:lnTo>
                <a:lnTo>
                  <a:pt x="1902766" y="3545666"/>
                </a:lnTo>
                <a:lnTo>
                  <a:pt x="942863" y="3545666"/>
                </a:lnTo>
                <a:lnTo>
                  <a:pt x="888529" y="3600000"/>
                </a:lnTo>
                <a:lnTo>
                  <a:pt x="0" y="3600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  <a:gs pos="94000">
                <a:schemeClr val="accent1"/>
              </a:gs>
              <a:gs pos="25000">
                <a:schemeClr val="accent1">
                  <a:alpha val="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cs typeface="Inter" panose="020005030000000200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4476750" y="4907598"/>
            <a:ext cx="3238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2000" dirty="0">
                <a:solidFill>
                  <a:schemeClr val="lt2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ГЕОРГИЙ БРЮЗГИН</a:t>
            </a:r>
            <a:endParaRPr lang="ru-RU" sz="2000" dirty="0">
              <a:solidFill>
                <a:schemeClr val="lt2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41" name="任意多边形: 形状 138"/>
          <p:cNvSpPr/>
          <p:nvPr>
            <p:custDataLst>
              <p:tags r:id="rId6"/>
            </p:custDataLst>
          </p:nvPr>
        </p:nvSpPr>
        <p:spPr>
          <a:xfrm>
            <a:off x="308610" y="503873"/>
            <a:ext cx="11576685" cy="585025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9455" y="680720"/>
            <a:ext cx="2407920" cy="501650"/>
            <a:chOff x="1133" y="1072"/>
            <a:chExt cx="3792" cy="910"/>
          </a:xfrm>
        </p:grpSpPr>
        <p:sp>
          <p:nvSpPr>
            <p:cNvPr id="16" name="平行四边形 15"/>
            <p:cNvSpPr/>
            <p:nvPr>
              <p:custDataLst>
                <p:tags r:id="rId7"/>
              </p:custDataLst>
            </p:nvPr>
          </p:nvSpPr>
          <p:spPr>
            <a:xfrm>
              <a:off x="1403" y="1216"/>
              <a:ext cx="3361" cy="640"/>
            </a:xfrm>
            <a:prstGeom prst="parallelogram">
              <a:avLst>
                <a:gd name="adj" fmla="val 82143"/>
              </a:avLst>
            </a:prstGeom>
            <a:gradFill>
              <a:gsLst>
                <a:gs pos="0">
                  <a:srgbClr val="4675FC"/>
                </a:gs>
                <a:gs pos="100000">
                  <a:srgbClr val="4675FC">
                    <a:alpha val="0"/>
                  </a:srgbClr>
                </a:gs>
              </a:gsLst>
              <a:lin ang="18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" name="平行四边形 1"/>
            <p:cNvSpPr/>
            <p:nvPr>
              <p:custDataLst>
                <p:tags r:id="rId8"/>
              </p:custDataLst>
            </p:nvPr>
          </p:nvSpPr>
          <p:spPr>
            <a:xfrm>
              <a:off x="1133" y="1072"/>
              <a:ext cx="3792" cy="910"/>
            </a:xfrm>
            <a:prstGeom prst="parallelogram">
              <a:avLst>
                <a:gd name="adj" fmla="val 82143"/>
              </a:avLst>
            </a:prstGeom>
            <a:noFill/>
            <a:ln w="12700">
              <a:gradFill flip="none" rotWithShape="1">
                <a:gsLst>
                  <a:gs pos="36000">
                    <a:schemeClr val="accent1"/>
                  </a:gs>
                  <a:gs pos="75000">
                    <a:schemeClr val="accent1">
                      <a:alpha val="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214755" y="814070"/>
            <a:ext cx="12649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КГБПОУ</a:t>
            </a:r>
            <a:r>
              <a:rPr lang="en-US" altLang="ru-RU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«</a:t>
            </a:r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ММТ</a:t>
            </a:r>
            <a:r>
              <a:rPr lang="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»</a:t>
            </a:r>
            <a:endParaRPr lang="" altLang="en-US" sz="1000" dirty="0">
              <a:solidFill>
                <a:schemeClr val="lt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5" name="任意多边形: 形状 21"/>
          <p:cNvSpPr/>
          <p:nvPr>
            <p:custDataLst>
              <p:tags r:id="rId10"/>
            </p:custDataLst>
          </p:nvPr>
        </p:nvSpPr>
        <p:spPr>
          <a:xfrm rot="16200000" flipV="1">
            <a:off x="-2199640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7818" y="176530"/>
            <a:ext cx="11556365" cy="135890"/>
            <a:chOff x="625" y="278"/>
            <a:chExt cx="18199" cy="214"/>
          </a:xfrm>
        </p:grpSpPr>
        <p:sp>
          <p:nvSpPr>
            <p:cNvPr id="24" name="任意多边形: 形状 21"/>
            <p:cNvSpPr/>
            <p:nvPr>
              <p:custDataLst>
                <p:tags r:id="rId11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537845" y="1996440"/>
            <a:ext cx="11116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Информационное</a:t>
            </a:r>
            <a:r>
              <a:rPr lang="en-US" altLang="ru-RU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обеспечение</a:t>
            </a:r>
            <a:r>
              <a:rPr lang="en-US" altLang="ru-RU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профессиональной</a:t>
            </a:r>
            <a:r>
              <a:rPr lang="en-US" altLang="ru-RU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деятельности</a:t>
            </a:r>
            <a:endParaRPr lang="en-US" altLang="en-US" sz="1200" cap="all" dirty="0">
              <a:solidFill>
                <a:schemeClr val="bg1"/>
              </a:solidFill>
              <a:uFillTx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11279505" y="749082"/>
            <a:ext cx="252730" cy="375920"/>
            <a:chOff x="17336" y="1136"/>
            <a:chExt cx="466" cy="911"/>
          </a:xfrm>
          <a:solidFill>
            <a:srgbClr val="2CF5FC"/>
          </a:solidFill>
        </p:grpSpPr>
        <p:sp>
          <p:nvSpPr>
            <p:cNvPr id="14" name="矩形 13"/>
            <p:cNvSpPr/>
            <p:nvPr>
              <p:custDataLst>
                <p:tags r:id="rId15"/>
              </p:custDataLst>
            </p:nvPr>
          </p:nvSpPr>
          <p:spPr>
            <a:xfrm>
              <a:off x="17448" y="1136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17448" y="1532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7"/>
              </p:custDataLst>
            </p:nvPr>
          </p:nvSpPr>
          <p:spPr>
            <a:xfrm>
              <a:off x="17336" y="1334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8"/>
              </p:custDataLst>
            </p:nvPr>
          </p:nvSpPr>
          <p:spPr>
            <a:xfrm>
              <a:off x="17336" y="1729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9"/>
              </p:custDataLst>
            </p:nvPr>
          </p:nvSpPr>
          <p:spPr>
            <a:xfrm>
              <a:off x="17448" y="1927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20"/>
            </p:custDataLst>
          </p:nvPr>
        </p:nvSpPr>
        <p:spPr>
          <a:xfrm>
            <a:off x="760730" y="5462270"/>
            <a:ext cx="187960" cy="439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317818" y="6526530"/>
            <a:ext cx="11556365" cy="135890"/>
            <a:chOff x="625" y="278"/>
            <a:chExt cx="18199" cy="214"/>
          </a:xfrm>
        </p:grpSpPr>
        <p:sp>
          <p:nvSpPr>
            <p:cNvPr id="32" name="任意多边形: 形状 21"/>
            <p:cNvSpPr/>
            <p:nvPr>
              <p:custDataLst>
                <p:tags r:id="rId21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: 形状 21"/>
          <p:cNvSpPr/>
          <p:nvPr>
            <p:custDataLst>
              <p:tags r:id="rId24"/>
            </p:custDataLst>
          </p:nvPr>
        </p:nvSpPr>
        <p:spPr>
          <a:xfrm rot="5400000" flipH="1" flipV="1">
            <a:off x="9685655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55" name="半闭框 54"/>
          <p:cNvSpPr/>
          <p:nvPr/>
        </p:nvSpPr>
        <p:spPr>
          <a:xfrm rot="10800000" flipH="1" flipV="1">
            <a:off x="4577154" y="47769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7279714" y="509956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46" name="矩形 45"/>
          <p:cNvSpPr/>
          <p:nvPr>
            <p:custDataLst>
              <p:tags r:id="rId25"/>
            </p:custDataLst>
          </p:nvPr>
        </p:nvSpPr>
        <p:spPr>
          <a:xfrm>
            <a:off x="890905" y="5485765"/>
            <a:ext cx="187960" cy="1993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7" name="矩形 46"/>
          <p:cNvSpPr/>
          <p:nvPr>
            <p:custDataLst>
              <p:tags r:id="rId26"/>
            </p:custDataLst>
          </p:nvPr>
        </p:nvSpPr>
        <p:spPr>
          <a:xfrm>
            <a:off x="11586845" y="5439410"/>
            <a:ext cx="76200" cy="4394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8" name="矩形 47"/>
          <p:cNvSpPr/>
          <p:nvPr>
            <p:custDataLst>
              <p:tags r:id="rId27"/>
            </p:custDataLst>
          </p:nvPr>
        </p:nvSpPr>
        <p:spPr>
          <a:xfrm flipH="1">
            <a:off x="11461750" y="5718175"/>
            <a:ext cx="150495" cy="160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9" name="矩形 48"/>
          <p:cNvSpPr/>
          <p:nvPr>
            <p:custDataLst>
              <p:tags r:id="rId28"/>
            </p:custDataLst>
          </p:nvPr>
        </p:nvSpPr>
        <p:spPr>
          <a:xfrm flipH="1">
            <a:off x="11430635" y="5520690"/>
            <a:ext cx="85725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80210" y="852805"/>
            <a:ext cx="8831580" cy="5151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81000" y="2009140"/>
            <a:ext cx="11430635" cy="2839720"/>
            <a:chOff x="264" y="3164"/>
            <a:chExt cx="18001" cy="4472"/>
          </a:xfrm>
        </p:grpSpPr>
        <p:grpSp>
          <p:nvGrpSpPr>
            <p:cNvPr id="25" name="组合 24"/>
            <p:cNvGrpSpPr/>
            <p:nvPr/>
          </p:nvGrpSpPr>
          <p:grpSpPr>
            <a:xfrm>
              <a:off x="264" y="3395"/>
              <a:ext cx="3779" cy="4010"/>
              <a:chOff x="264" y="3729"/>
              <a:chExt cx="3779" cy="4010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>
                <a:off x="1271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64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4486" y="3395"/>
              <a:ext cx="3779" cy="4010"/>
              <a:chOff x="14486" y="3395"/>
              <a:chExt cx="3779" cy="401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5493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4486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999" y="3164"/>
              <a:ext cx="14378" cy="4472"/>
              <a:chOff x="1999" y="3283"/>
              <a:chExt cx="14378" cy="4472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999" y="3283"/>
                <a:ext cx="14378" cy="4472"/>
                <a:chOff x="3417" y="3934"/>
                <a:chExt cx="11388" cy="3542"/>
              </a:xfrm>
            </p:grpSpPr>
            <p:sp>
              <p:nvSpPr>
                <p:cNvPr id="64" name="平行四边形 63"/>
                <p:cNvSpPr/>
                <p:nvPr>
                  <p:custDataLst>
                    <p:tags r:id="rId2"/>
                  </p:custDataLst>
                </p:nvPr>
              </p:nvSpPr>
              <p:spPr>
                <a:xfrm rot="10800000">
                  <a:off x="4267" y="3934"/>
                  <a:ext cx="10538" cy="3119"/>
                </a:xfrm>
                <a:prstGeom prst="parallelogram">
                  <a:avLst>
                    <a:gd name="adj" fmla="val 68862"/>
                  </a:avLst>
                </a:prstGeom>
                <a:solidFill>
                  <a:schemeClr val="accent3">
                    <a:alpha val="15000"/>
                  </a:schemeClr>
                </a:solidFill>
                <a:ln w="38100">
                  <a:gradFill>
                    <a:gsLst>
                      <a:gs pos="2000">
                        <a:schemeClr val="accent6">
                          <a:alpha val="0"/>
                        </a:schemeClr>
                      </a:gs>
                      <a:gs pos="5000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  <p:sp>
              <p:nvSpPr>
                <p:cNvPr id="63" name="平行四边形 62"/>
                <p:cNvSpPr/>
                <p:nvPr>
                  <p:custDataLst>
                    <p:tags r:id="rId3"/>
                  </p:custDataLst>
                </p:nvPr>
              </p:nvSpPr>
              <p:spPr>
                <a:xfrm rot="10800000">
                  <a:off x="3417" y="4357"/>
                  <a:ext cx="10537" cy="3119"/>
                </a:xfrm>
                <a:prstGeom prst="parallelogram">
                  <a:avLst>
                    <a:gd name="adj" fmla="val 68862"/>
                  </a:avLst>
                </a:prstGeom>
                <a:noFill/>
                <a:ln w="41275">
                  <a:gradFill>
                    <a:gsLst>
                      <a:gs pos="2000">
                        <a:schemeClr val="accent1">
                          <a:alpha val="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 flipH="1">
                <a:off x="8449" y="4535"/>
                <a:ext cx="6169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НОРМАТИВНО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-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ПРАВОВАЯ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БАЗА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ЗАЩИТЫ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ИНФОРМАЦИИ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В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МЕДИЦИНЕ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РФ</a:t>
                </a:r>
                <a:endParaRPr lang="en-US" altLang="en-US" i="1" cap="all" dirty="0">
                  <a:solidFill>
                    <a:schemeClr val="bg2"/>
                  </a:solidFill>
                  <a:uFillTx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4929" y="3998"/>
                <a:ext cx="3927" cy="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01</a:t>
                </a:r>
                <a:endParaRPr lang="en-US" altLang="zh-CN" sz="11500" i="1" dirty="0">
                  <a:ln>
                    <a:solidFill>
                      <a:schemeClr val="bg1"/>
                    </a:solidFill>
                  </a:ln>
                  <a:noFill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</p:grpSp>
      </p:grp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0" y="0"/>
            <a:ext cx="12183110" cy="6858000"/>
          </a:xfrm>
          <a:prstGeom prst="rect">
            <a:avLst/>
          </a:prstGeom>
        </p:spPr>
      </p:pic>
      <p:sp>
        <p:nvSpPr>
          <p:cNvPr id="139" name="任意多边形: 形状 138"/>
          <p:cNvSpPr/>
          <p:nvPr>
            <p:custDataLst>
              <p:tags r:id="rId2"/>
            </p:custDataLst>
          </p:nvPr>
        </p:nvSpPr>
        <p:spPr>
          <a:xfrm rot="10800000">
            <a:off x="307658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2210" y="305435"/>
            <a:ext cx="4768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ЗАЩИТА ИНФОРМАЦИИ</a:t>
            </a:r>
            <a:endParaRPr lang="ru-RU" altLang="en-US" sz="20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374390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7940040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cxnSp>
        <p:nvCxnSpPr>
          <p:cNvPr id="44" name="Straight Connector 21"/>
          <p:cNvCxnSpPr/>
          <p:nvPr/>
        </p:nvCxnSpPr>
        <p:spPr>
          <a:xfrm>
            <a:off x="2061210" y="3800475"/>
            <a:ext cx="5290820" cy="5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5"/>
          <p:cNvSpPr txBox="1"/>
          <p:nvPr/>
        </p:nvSpPr>
        <p:spPr>
          <a:xfrm>
            <a:off x="1147445" y="4200525"/>
            <a:ext cx="1972310" cy="13379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Основные</a:t>
            </a:r>
            <a:r>
              <a:rPr lang="en-US" altLang="ru-RU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федеральные</a:t>
            </a:r>
            <a:r>
              <a:rPr lang="en-US" altLang="ru-RU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законы</a:t>
            </a:r>
            <a:endParaRPr lang="en-US" altLang="en-US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47" name="Oval 9"/>
          <p:cNvSpPr/>
          <p:nvPr/>
        </p:nvSpPr>
        <p:spPr>
          <a:xfrm>
            <a:off x="2012315" y="3652520"/>
            <a:ext cx="273685" cy="273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48" name="Oval 10"/>
          <p:cNvSpPr/>
          <p:nvPr/>
        </p:nvSpPr>
        <p:spPr>
          <a:xfrm>
            <a:off x="4582160" y="3652520"/>
            <a:ext cx="273685" cy="2736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49" name="Oval 11"/>
          <p:cNvSpPr/>
          <p:nvPr/>
        </p:nvSpPr>
        <p:spPr>
          <a:xfrm>
            <a:off x="7205980" y="3652520"/>
            <a:ext cx="273685" cy="273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3740785" y="4200525"/>
            <a:ext cx="1972310" cy="9220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Приказы</a:t>
            </a:r>
            <a:r>
              <a:rPr lang="en-US" altLang="ru-RU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ФСТЭК</a:t>
            </a:r>
            <a:r>
              <a:rPr lang="en-US" altLang="ru-RU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и</a:t>
            </a:r>
            <a:r>
              <a:rPr lang="en-US" altLang="ru-RU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ФСБ</a:t>
            </a:r>
            <a:endParaRPr lang="en-US" altLang="en-US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54" name="TextBox 25"/>
          <p:cNvSpPr txBox="1"/>
          <p:nvPr/>
        </p:nvSpPr>
        <p:spPr>
          <a:xfrm>
            <a:off x="6390005" y="4200525"/>
            <a:ext cx="4474845" cy="9220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Проблемы</a:t>
            </a:r>
            <a:r>
              <a:rPr lang="en-US" altLang="ru-RU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реализации</a:t>
            </a:r>
            <a:r>
              <a:rPr lang="en-US" altLang="ru-RU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и</a:t>
            </a:r>
            <a:r>
              <a:rPr lang="en-US" altLang="ru-RU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новые</a:t>
            </a:r>
            <a:r>
              <a:rPr lang="en-US" altLang="ru-RU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требования</a:t>
            </a:r>
            <a:r>
              <a:rPr lang="en-US" altLang="ru-RU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2025 </a:t>
            </a:r>
            <a:r>
              <a:rPr lang="en-US" altLang="en-US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года</a:t>
            </a:r>
            <a:endParaRPr lang="en-US" altLang="en-US" dirty="0">
              <a:solidFill>
                <a:schemeClr val="accent6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64" name="Oval 46"/>
          <p:cNvSpPr/>
          <p:nvPr/>
        </p:nvSpPr>
        <p:spPr>
          <a:xfrm>
            <a:off x="3299460" y="3750310"/>
            <a:ext cx="119380" cy="119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sp>
        <p:nvSpPr>
          <p:cNvPr id="65" name="Oval 48"/>
          <p:cNvSpPr/>
          <p:nvPr/>
        </p:nvSpPr>
        <p:spPr>
          <a:xfrm>
            <a:off x="5892800" y="3750310"/>
            <a:ext cx="119380" cy="119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cs typeface="Inter" panose="020005030000000200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12240" y="2285365"/>
            <a:ext cx="1442085" cy="1565275"/>
            <a:chOff x="2224" y="3599"/>
            <a:chExt cx="2271" cy="2465"/>
          </a:xfrm>
        </p:grpSpPr>
        <p:sp>
          <p:nvSpPr>
            <p:cNvPr id="7" name="平行四边形 6"/>
            <p:cNvSpPr/>
            <p:nvPr>
              <p:custDataLst>
                <p:tags r:id="rId3"/>
              </p:custDataLst>
            </p:nvPr>
          </p:nvSpPr>
          <p:spPr>
            <a:xfrm rot="10800000">
              <a:off x="2224" y="3679"/>
              <a:ext cx="2271" cy="804"/>
            </a:xfrm>
            <a:prstGeom prst="parallelogram">
              <a:avLst>
                <a:gd name="adj" fmla="val 68862"/>
              </a:avLst>
            </a:prstGeom>
            <a:solidFill>
              <a:schemeClr val="accent3">
                <a:alpha val="15000"/>
              </a:schemeClr>
            </a:solidFill>
            <a:ln w="38100">
              <a:gradFill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61" name="Straight Connector 34"/>
            <p:cNvCxnSpPr/>
            <p:nvPr/>
          </p:nvCxnSpPr>
          <p:spPr>
            <a:xfrm>
              <a:off x="3368" y="4546"/>
              <a:ext cx="0" cy="1518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25"/>
            <p:cNvSpPr txBox="1"/>
            <p:nvPr/>
          </p:nvSpPr>
          <p:spPr>
            <a:xfrm>
              <a:off x="2422" y="3599"/>
              <a:ext cx="1875" cy="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p>
              <a:pPr algn="ctr">
                <a:lnSpc>
                  <a:spcPct val="150000"/>
                </a:lnSpc>
              </a:pPr>
              <a:r>
                <a:rPr lang="ru-RU" dirty="0">
                  <a:solidFill>
                    <a:schemeClr val="bg2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</a:rPr>
                <a:t>1</a:t>
              </a:r>
              <a:endParaRPr lang="ru-RU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endParaRPr>
            </a:p>
          </p:txBody>
        </p:sp>
      </p:grpSp>
      <p:sp>
        <p:nvSpPr>
          <p:cNvPr id="9" name="平行四边形 8"/>
          <p:cNvSpPr/>
          <p:nvPr>
            <p:custDataLst>
              <p:tags r:id="rId4"/>
            </p:custDataLst>
          </p:nvPr>
        </p:nvSpPr>
        <p:spPr>
          <a:xfrm rot="10800000">
            <a:off x="4033520" y="1530985"/>
            <a:ext cx="1443355" cy="517525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5000"/>
            </a:schemeClr>
          </a:solidFill>
          <a:ln w="41275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cxnSp>
        <p:nvCxnSpPr>
          <p:cNvPr id="62" name="Straight Connector 35"/>
          <p:cNvCxnSpPr/>
          <p:nvPr/>
        </p:nvCxnSpPr>
        <p:spPr>
          <a:xfrm>
            <a:off x="4719320" y="2033905"/>
            <a:ext cx="0" cy="181737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5"/>
          <p:cNvSpPr txBox="1"/>
          <p:nvPr/>
        </p:nvSpPr>
        <p:spPr>
          <a:xfrm>
            <a:off x="4124325" y="1487805"/>
            <a:ext cx="1190625" cy="506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2</a:t>
            </a:r>
            <a:endParaRPr lang="ru-RU" dirty="0">
              <a:solidFill>
                <a:schemeClr val="bg2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31940" y="2285365"/>
            <a:ext cx="1442085" cy="1565275"/>
            <a:chOff x="2224" y="3599"/>
            <a:chExt cx="2271" cy="2465"/>
          </a:xfrm>
        </p:grpSpPr>
        <p:sp>
          <p:nvSpPr>
            <p:cNvPr id="20" name="平行四边形 19"/>
            <p:cNvSpPr/>
            <p:nvPr>
              <p:custDataLst>
                <p:tags r:id="rId5"/>
              </p:custDataLst>
            </p:nvPr>
          </p:nvSpPr>
          <p:spPr>
            <a:xfrm rot="10800000">
              <a:off x="2224" y="3679"/>
              <a:ext cx="2271" cy="804"/>
            </a:xfrm>
            <a:prstGeom prst="parallelogram">
              <a:avLst>
                <a:gd name="adj" fmla="val 68862"/>
              </a:avLst>
            </a:prstGeom>
            <a:solidFill>
              <a:schemeClr val="accent3">
                <a:alpha val="15000"/>
              </a:schemeClr>
            </a:solidFill>
            <a:ln w="38100">
              <a:gradFill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21" name="Straight Connector 34"/>
            <p:cNvCxnSpPr/>
            <p:nvPr/>
          </p:nvCxnSpPr>
          <p:spPr>
            <a:xfrm>
              <a:off x="3368" y="4546"/>
              <a:ext cx="0" cy="1518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/>
            <p:cNvSpPr txBox="1"/>
            <p:nvPr/>
          </p:nvSpPr>
          <p:spPr>
            <a:xfrm>
              <a:off x="2422" y="3599"/>
              <a:ext cx="1875" cy="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p>
              <a:pPr algn="ctr">
                <a:lnSpc>
                  <a:spcPct val="150000"/>
                </a:lnSpc>
              </a:pPr>
              <a:r>
                <a:rPr lang="ru-RU" dirty="0">
                  <a:solidFill>
                    <a:schemeClr val="bg2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</a:rPr>
                <a:t>3</a:t>
              </a:r>
              <a:endParaRPr lang="ru-RU" dirty="0">
                <a:solidFill>
                  <a:schemeClr val="bg2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81000" y="2009140"/>
            <a:ext cx="11430635" cy="2839720"/>
            <a:chOff x="264" y="3164"/>
            <a:chExt cx="18001" cy="4472"/>
          </a:xfrm>
        </p:grpSpPr>
        <p:grpSp>
          <p:nvGrpSpPr>
            <p:cNvPr id="25" name="组合 24"/>
            <p:cNvGrpSpPr/>
            <p:nvPr/>
          </p:nvGrpSpPr>
          <p:grpSpPr>
            <a:xfrm>
              <a:off x="264" y="3395"/>
              <a:ext cx="3779" cy="4010"/>
              <a:chOff x="264" y="3729"/>
              <a:chExt cx="3779" cy="4010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>
                <a:off x="1271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64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4486" y="3395"/>
              <a:ext cx="3779" cy="4010"/>
              <a:chOff x="14486" y="3395"/>
              <a:chExt cx="3779" cy="401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5493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4486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999" y="3164"/>
              <a:ext cx="14378" cy="4472"/>
              <a:chOff x="1999" y="3283"/>
              <a:chExt cx="14378" cy="4472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999" y="3283"/>
                <a:ext cx="14378" cy="4472"/>
                <a:chOff x="3417" y="3934"/>
                <a:chExt cx="11388" cy="3542"/>
              </a:xfrm>
            </p:grpSpPr>
            <p:sp>
              <p:nvSpPr>
                <p:cNvPr id="64" name="平行四边形 63"/>
                <p:cNvSpPr/>
                <p:nvPr>
                  <p:custDataLst>
                    <p:tags r:id="rId2"/>
                  </p:custDataLst>
                </p:nvPr>
              </p:nvSpPr>
              <p:spPr>
                <a:xfrm rot="10800000">
                  <a:off x="4267" y="3934"/>
                  <a:ext cx="10538" cy="3119"/>
                </a:xfrm>
                <a:prstGeom prst="parallelogram">
                  <a:avLst>
                    <a:gd name="adj" fmla="val 68862"/>
                  </a:avLst>
                </a:prstGeom>
                <a:solidFill>
                  <a:schemeClr val="accent3">
                    <a:alpha val="15000"/>
                  </a:schemeClr>
                </a:solidFill>
                <a:ln w="38100">
                  <a:gradFill>
                    <a:gsLst>
                      <a:gs pos="2000">
                        <a:schemeClr val="accent6">
                          <a:alpha val="0"/>
                        </a:schemeClr>
                      </a:gs>
                      <a:gs pos="5000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  <p:sp>
              <p:nvSpPr>
                <p:cNvPr id="63" name="平行四边形 62"/>
                <p:cNvSpPr/>
                <p:nvPr>
                  <p:custDataLst>
                    <p:tags r:id="rId3"/>
                  </p:custDataLst>
                </p:nvPr>
              </p:nvSpPr>
              <p:spPr>
                <a:xfrm rot="10800000">
                  <a:off x="3417" y="4357"/>
                  <a:ext cx="10537" cy="3119"/>
                </a:xfrm>
                <a:prstGeom prst="parallelogram">
                  <a:avLst>
                    <a:gd name="adj" fmla="val 68862"/>
                  </a:avLst>
                </a:prstGeom>
                <a:noFill/>
                <a:ln w="41275">
                  <a:gradFill>
                    <a:gsLst>
                      <a:gs pos="2000">
                        <a:schemeClr val="accent1">
                          <a:alpha val="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 flipH="1">
                <a:off x="8449" y="4535"/>
                <a:ext cx="6169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ЦЕЛИ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И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МОТИВЫ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АТАК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НА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МЕДИЦИНСКУЮ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ИНФОРМАЦИЮ</a:t>
                </a:r>
                <a:endParaRPr lang="en-US" altLang="en-US" i="1" cap="all" dirty="0">
                  <a:solidFill>
                    <a:schemeClr val="bg2"/>
                  </a:solidFill>
                  <a:uFillTx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4929" y="3998"/>
                <a:ext cx="3927" cy="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0</a:t>
                </a:r>
                <a:r>
                  <a:rPr lang="ru-RU" altLang="en-US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2</a:t>
                </a:r>
                <a:endParaRPr lang="ru-RU" altLang="en-US" sz="11500" i="1" dirty="0">
                  <a:ln>
                    <a:solidFill>
                      <a:schemeClr val="bg1"/>
                    </a:solidFill>
                  </a:ln>
                  <a:noFill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</p:grpSp>
      </p:grp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0" y="0"/>
            <a:ext cx="12183110" cy="6858000"/>
          </a:xfrm>
          <a:prstGeom prst="rect">
            <a:avLst/>
          </a:prstGeom>
        </p:spPr>
      </p:pic>
      <p:sp>
        <p:nvSpPr>
          <p:cNvPr id="41" name="平行四边形 40"/>
          <p:cNvSpPr/>
          <p:nvPr>
            <p:custDataLst>
              <p:tags r:id="rId2"/>
            </p:custDataLst>
          </p:nvPr>
        </p:nvSpPr>
        <p:spPr>
          <a:xfrm rot="10800000" flipH="1">
            <a:off x="964565" y="1156018"/>
            <a:ext cx="10328275" cy="4986020"/>
          </a:xfrm>
          <a:prstGeom prst="parallelogram">
            <a:avLst>
              <a:gd name="adj" fmla="val 0"/>
            </a:avLst>
          </a:prstGeom>
          <a:solidFill>
            <a:schemeClr val="accent3">
              <a:alpha val="10000"/>
            </a:schemeClr>
          </a:solidFill>
          <a:ln w="41275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39" name="任意多边形: 形状 138"/>
          <p:cNvSpPr/>
          <p:nvPr>
            <p:custDataLst>
              <p:tags r:id="rId3"/>
            </p:custDataLst>
          </p:nvPr>
        </p:nvSpPr>
        <p:spPr>
          <a:xfrm rot="10800000">
            <a:off x="307658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2210" y="305435"/>
            <a:ext cx="476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ЦЕЛИ И МОТИВЫ АТАК</a:t>
            </a:r>
            <a:endParaRPr lang="ru-RU" altLang="zh-CN" sz="24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374390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7940040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44588" y="2015491"/>
            <a:ext cx="8256270" cy="3275965"/>
            <a:chOff x="1501" y="3400"/>
            <a:chExt cx="13002" cy="5159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501" y="3402"/>
              <a:ext cx="445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ru-RU" altLang="en-US" sz="2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 </a:t>
              </a:r>
              <a:r>
                <a:rPr lang="en-US" altLang="en-US" sz="2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Финансовая</a:t>
              </a:r>
              <a:r>
                <a:rPr lang="en-US" altLang="ru-RU" sz="2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endParaRPr lang="en-US" altLang="ru-RU" sz="200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en-US" altLang="ru-RU" sz="2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ru-RU" altLang="en-US" sz="2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</a:t>
              </a:r>
              <a:r>
                <a:rPr lang="en-US" altLang="en-US" sz="2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выгода</a:t>
              </a:r>
              <a:endParaRPr lang="en-US" altLang="en-US" sz="200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1671" y="4224"/>
              <a:ext cx="0" cy="378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590" y="5992"/>
              <a:ext cx="2860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10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1</a:t>
              </a:r>
              <a:endParaRPr lang="en-US" altLang="zh-CN" sz="1000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6"/>
              </p:custDataLst>
            </p:nvPr>
          </p:nvSpPr>
          <p:spPr>
            <a:xfrm>
              <a:off x="5795" y="3400"/>
              <a:ext cx="4243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ru-RU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 </a:t>
              </a:r>
              <a:r>
                <a:rPr lang="en-US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Репутационный</a:t>
              </a:r>
              <a:r>
                <a:rPr lang="en-US" altLang="ru-RU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ru-RU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 </a:t>
              </a:r>
              <a:endParaRPr lang="ru-RU" altLang="en-US" sz="200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ru-RU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 </a:t>
              </a:r>
              <a:r>
                <a:rPr lang="en-US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ущерб</a:t>
              </a:r>
              <a:r>
                <a:rPr lang="en-US" altLang="ru-RU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en-US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и</a:t>
              </a:r>
              <a:r>
                <a:rPr lang="en-US" altLang="ru-RU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ru-RU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   </a:t>
              </a:r>
              <a:endParaRPr lang="ru-RU" altLang="en-US" sz="200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ru-RU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 </a:t>
              </a:r>
              <a:r>
                <a:rPr lang="en-US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политические</a:t>
              </a:r>
              <a:r>
                <a:rPr lang="en-US" altLang="ru-RU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endParaRPr lang="en-US" altLang="ru-RU" sz="200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en-US" altLang="ru-RU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ru-RU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</a:t>
              </a:r>
              <a:r>
                <a:rPr lang="en-US" altLang="en-US" sz="2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цели</a:t>
              </a:r>
              <a:endParaRPr lang="en-US" altLang="en-US" sz="200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5965" y="4222"/>
              <a:ext cx="0" cy="378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5884" y="5990"/>
              <a:ext cx="2860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10000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2</a:t>
              </a:r>
              <a:endParaRPr lang="en-US" altLang="zh-CN" sz="1000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9998" y="3402"/>
              <a:ext cx="4505" cy="2082"/>
            </a:xfrm>
            <a:prstGeom prst="rect">
              <a:avLst/>
            </a:prstGeom>
            <a:noFill/>
          </p:spPr>
          <p:txBody>
            <a:bodyPr wrap="none" bIns="45720" rtlCol="0" anchor="t">
              <a:spAutoFit/>
            </a:bodyPr>
            <a:p>
              <a:pPr lvl="0" algn="l">
                <a:buClrTx/>
                <a:buSzTx/>
                <a:buFontTx/>
              </a:pPr>
              <a:r>
                <a:rPr lang="ru-RU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 </a:t>
              </a:r>
              <a:r>
                <a:rPr lang="en-US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Кража</a:t>
              </a:r>
              <a:r>
                <a:rPr lang="en-US" altLang="ru-RU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endParaRPr lang="en-US" altLang="ru-RU" sz="2000" b="1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en-US" altLang="ru-RU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ru-RU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</a:t>
              </a:r>
              <a:r>
                <a:rPr lang="en-US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интеллектуальной</a:t>
              </a:r>
              <a:r>
                <a:rPr lang="en-US" altLang="ru-RU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endParaRPr lang="en-US" altLang="ru-RU" sz="2000" b="1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en-US" altLang="ru-RU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ru-RU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</a:t>
              </a:r>
              <a:r>
                <a:rPr lang="en-US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собственности</a:t>
              </a:r>
              <a:r>
                <a:rPr lang="en-US" altLang="ru-RU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en-US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и</a:t>
              </a:r>
              <a:r>
                <a:rPr lang="en-US" altLang="ru-RU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endParaRPr lang="en-US" altLang="ru-RU" sz="2000" b="1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en-US" altLang="ru-RU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</a:t>
              </a:r>
              <a:r>
                <a:rPr lang="ru-RU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  </a:t>
              </a:r>
              <a:r>
                <a:rPr lang="en-US" altLang="en-US" sz="2000" b="1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кибервандализм</a:t>
              </a:r>
              <a:endParaRPr lang="en-US" altLang="en-US" sz="2000" b="1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0209" y="4211"/>
              <a:ext cx="0" cy="378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10128" y="5979"/>
              <a:ext cx="2860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10000">
                  <a:solidFill>
                    <a:schemeClr val="accent6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  <a:sym typeface="+mn-ea"/>
                </a:rPr>
                <a:t>3</a:t>
              </a:r>
              <a:endParaRPr lang="en-US" altLang="zh-CN" sz="1000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  <a:sym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14503" y="4209"/>
              <a:ext cx="0" cy="378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81000" y="2009140"/>
            <a:ext cx="11430635" cy="2839720"/>
            <a:chOff x="264" y="3164"/>
            <a:chExt cx="18001" cy="4472"/>
          </a:xfrm>
        </p:grpSpPr>
        <p:grpSp>
          <p:nvGrpSpPr>
            <p:cNvPr id="25" name="组合 24"/>
            <p:cNvGrpSpPr/>
            <p:nvPr/>
          </p:nvGrpSpPr>
          <p:grpSpPr>
            <a:xfrm>
              <a:off x="264" y="3395"/>
              <a:ext cx="3779" cy="4010"/>
              <a:chOff x="264" y="3729"/>
              <a:chExt cx="3779" cy="4010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>
                <a:off x="1271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64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4486" y="3395"/>
              <a:ext cx="3779" cy="4010"/>
              <a:chOff x="14486" y="3395"/>
              <a:chExt cx="3779" cy="401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5493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4486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999" y="3164"/>
              <a:ext cx="14378" cy="4472"/>
              <a:chOff x="1999" y="3283"/>
              <a:chExt cx="14378" cy="4472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999" y="3283"/>
                <a:ext cx="14378" cy="4472"/>
                <a:chOff x="3417" y="3934"/>
                <a:chExt cx="11388" cy="3542"/>
              </a:xfrm>
            </p:grpSpPr>
            <p:sp>
              <p:nvSpPr>
                <p:cNvPr id="64" name="平行四边形 63"/>
                <p:cNvSpPr/>
                <p:nvPr>
                  <p:custDataLst>
                    <p:tags r:id="rId2"/>
                  </p:custDataLst>
                </p:nvPr>
              </p:nvSpPr>
              <p:spPr>
                <a:xfrm rot="10800000">
                  <a:off x="4267" y="3934"/>
                  <a:ext cx="10538" cy="3119"/>
                </a:xfrm>
                <a:prstGeom prst="parallelogram">
                  <a:avLst>
                    <a:gd name="adj" fmla="val 68862"/>
                  </a:avLst>
                </a:prstGeom>
                <a:solidFill>
                  <a:schemeClr val="accent3">
                    <a:alpha val="15000"/>
                  </a:schemeClr>
                </a:solidFill>
                <a:ln w="38100">
                  <a:gradFill>
                    <a:gsLst>
                      <a:gs pos="2000">
                        <a:schemeClr val="accent6">
                          <a:alpha val="0"/>
                        </a:schemeClr>
                      </a:gs>
                      <a:gs pos="5000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  <p:sp>
              <p:nvSpPr>
                <p:cNvPr id="63" name="平行四边形 62"/>
                <p:cNvSpPr/>
                <p:nvPr>
                  <p:custDataLst>
                    <p:tags r:id="rId3"/>
                  </p:custDataLst>
                </p:nvPr>
              </p:nvSpPr>
              <p:spPr>
                <a:xfrm rot="10800000">
                  <a:off x="3417" y="4357"/>
                  <a:ext cx="10537" cy="3119"/>
                </a:xfrm>
                <a:prstGeom prst="parallelogram">
                  <a:avLst>
                    <a:gd name="adj" fmla="val 68862"/>
                  </a:avLst>
                </a:prstGeom>
                <a:noFill/>
                <a:ln w="41275">
                  <a:gradFill>
                    <a:gsLst>
                      <a:gs pos="2000">
                        <a:schemeClr val="accent1">
                          <a:alpha val="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 flipH="1">
                <a:off x="8449" y="4535"/>
                <a:ext cx="6169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ОСНОВНЫЕ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УГРОЗЫ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И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МЕТОДЫ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ПОХИЩЕНИЯ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ИНФОРМАЦИИ</a:t>
                </a:r>
                <a:endParaRPr lang="en-US" altLang="en-US" i="1" cap="all" dirty="0">
                  <a:solidFill>
                    <a:schemeClr val="bg2"/>
                  </a:solidFill>
                  <a:uFillTx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4929" y="3998"/>
                <a:ext cx="3927" cy="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0</a:t>
                </a:r>
                <a:r>
                  <a:rPr lang="ru-RU" altLang="en-US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3</a:t>
                </a:r>
                <a:endParaRPr lang="ru-RU" altLang="en-US" sz="11500" i="1" dirty="0">
                  <a:ln>
                    <a:solidFill>
                      <a:schemeClr val="bg1"/>
                    </a:solidFill>
                  </a:ln>
                  <a:noFill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</p:grpSp>
      </p:grp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0" y="0"/>
            <a:ext cx="12183110" cy="6858000"/>
          </a:xfrm>
          <a:prstGeom prst="rect">
            <a:avLst/>
          </a:prstGeom>
        </p:spPr>
      </p:pic>
      <p:sp>
        <p:nvSpPr>
          <p:cNvPr id="64" name="平行四边形 63"/>
          <p:cNvSpPr/>
          <p:nvPr>
            <p:custDataLst>
              <p:tags r:id="rId2"/>
            </p:custDataLst>
          </p:nvPr>
        </p:nvSpPr>
        <p:spPr>
          <a:xfrm rot="10800000">
            <a:off x="487680" y="1565275"/>
            <a:ext cx="11345545" cy="4429760"/>
          </a:xfrm>
          <a:prstGeom prst="parallelogram">
            <a:avLst>
              <a:gd name="adj" fmla="val 0"/>
            </a:avLst>
          </a:prstGeom>
          <a:solidFill>
            <a:schemeClr val="accent3">
              <a:alpha val="5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39" name="任意多边形: 形状 138"/>
          <p:cNvSpPr/>
          <p:nvPr>
            <p:custDataLst>
              <p:tags r:id="rId3"/>
            </p:custDataLst>
          </p:nvPr>
        </p:nvSpPr>
        <p:spPr>
          <a:xfrm rot="10800000">
            <a:off x="307658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2210" y="305435"/>
            <a:ext cx="476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МЕТОДЫ ПОХИЩЕНИЯ</a:t>
            </a:r>
            <a:endParaRPr lang="ru-RU" altLang="zh-CN" sz="24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374390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7940040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4172585" y="3235325"/>
            <a:ext cx="1414780" cy="1414780"/>
          </a:xfrm>
          <a:prstGeom prst="ellips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135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6327140" y="3235325"/>
            <a:ext cx="1414780" cy="1414780"/>
          </a:xfrm>
          <a:prstGeom prst="ellipse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zh-CN" altLang="en-US" sz="2135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5581650" y="3942715"/>
            <a:ext cx="744855" cy="0"/>
          </a:xfrm>
          <a:prstGeom prst="line">
            <a:avLst/>
          </a:prstGeom>
          <a:noFill/>
          <a:ln w="9525"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</a:gradFill>
            <a:prstDash val="sys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>
            <p:custDataLst>
              <p:tags r:id="rId7"/>
            </p:custDataLst>
          </p:nvPr>
        </p:nvCxnSpPr>
        <p:spPr>
          <a:xfrm flipH="1">
            <a:off x="7732395" y="3953510"/>
            <a:ext cx="3770630" cy="0"/>
          </a:xfrm>
          <a:prstGeom prst="line">
            <a:avLst/>
          </a:prstGeom>
          <a:noFill/>
          <a:ln w="9525"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</a:gsLst>
              <a:lin ang="0" scaled="1"/>
            </a:gradFill>
            <a:prstDash val="sysDash"/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>
            <p:custDataLst>
              <p:tags r:id="rId8"/>
            </p:custDataLst>
          </p:nvPr>
        </p:nvCxnSpPr>
        <p:spPr>
          <a:xfrm flipH="1">
            <a:off x="689610" y="3953510"/>
            <a:ext cx="3479165" cy="0"/>
          </a:xfrm>
          <a:prstGeom prst="line">
            <a:avLst/>
          </a:prstGeom>
          <a:noFill/>
          <a:ln w="9525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</a:gradFill>
            <a:prstDash val="sysDash"/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椭圆 18"/>
          <p:cNvSpPr/>
          <p:nvPr>
            <p:custDataLst>
              <p:tags r:id="rId9"/>
            </p:custDataLst>
          </p:nvPr>
        </p:nvSpPr>
        <p:spPr bwMode="auto">
          <a:xfrm>
            <a:off x="4185920" y="2391410"/>
            <a:ext cx="591185" cy="5911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sz="2400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sp>
        <p:nvSpPr>
          <p:cNvPr id="20" name="文本框 9"/>
          <p:cNvSpPr txBox="1"/>
          <p:nvPr>
            <p:custDataLst>
              <p:tags r:id="rId10"/>
            </p:custDataLst>
          </p:nvPr>
        </p:nvSpPr>
        <p:spPr>
          <a:xfrm>
            <a:off x="4300220" y="2435860"/>
            <a:ext cx="362585" cy="52197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lt"/>
              </a:rPr>
              <a:t>1</a:t>
            </a:r>
            <a:endParaRPr lang="en-US" altLang="zh-CN" sz="2800" dirty="0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11"/>
            </p:custDataLst>
          </p:nvPr>
        </p:nvSpPr>
        <p:spPr bwMode="auto">
          <a:xfrm>
            <a:off x="4191000" y="4792345"/>
            <a:ext cx="591185" cy="5911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sz="2400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>
            <p:custDataLst>
              <p:tags r:id="rId12"/>
            </p:custDataLst>
          </p:nvPr>
        </p:nvSpPr>
        <p:spPr>
          <a:xfrm>
            <a:off x="4275455" y="4846320"/>
            <a:ext cx="422910" cy="52197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lt"/>
              </a:rPr>
              <a:t>3</a:t>
            </a:r>
            <a:endParaRPr lang="en-US" altLang="zh-CN" sz="2800" dirty="0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13"/>
            </p:custDataLst>
          </p:nvPr>
        </p:nvSpPr>
        <p:spPr bwMode="auto">
          <a:xfrm>
            <a:off x="7239000" y="2391410"/>
            <a:ext cx="591185" cy="5911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sz="2400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sp>
        <p:nvSpPr>
          <p:cNvPr id="24" name="文本框 9"/>
          <p:cNvSpPr txBox="1"/>
          <p:nvPr>
            <p:custDataLst>
              <p:tags r:id="rId14"/>
            </p:custDataLst>
          </p:nvPr>
        </p:nvSpPr>
        <p:spPr>
          <a:xfrm>
            <a:off x="7318693" y="2445385"/>
            <a:ext cx="412750" cy="52197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lt"/>
              </a:rPr>
              <a:t>2</a:t>
            </a:r>
            <a:endParaRPr lang="en-US" altLang="zh-CN" sz="2800" dirty="0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lt"/>
            </a:endParaRPr>
          </a:p>
        </p:txBody>
      </p:sp>
      <p:sp>
        <p:nvSpPr>
          <p:cNvPr id="25" name="椭圆 24"/>
          <p:cNvSpPr/>
          <p:nvPr>
            <p:custDataLst>
              <p:tags r:id="rId15"/>
            </p:custDataLst>
          </p:nvPr>
        </p:nvSpPr>
        <p:spPr bwMode="auto">
          <a:xfrm>
            <a:off x="7239000" y="4792345"/>
            <a:ext cx="591185" cy="5911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sz="2400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sp>
        <p:nvSpPr>
          <p:cNvPr id="26" name="文本框 9"/>
          <p:cNvSpPr txBox="1"/>
          <p:nvPr>
            <p:custDataLst>
              <p:tags r:id="rId16"/>
            </p:custDataLst>
          </p:nvPr>
        </p:nvSpPr>
        <p:spPr>
          <a:xfrm>
            <a:off x="7337425" y="4846320"/>
            <a:ext cx="432435" cy="521970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lt"/>
              </a:rPr>
              <a:t>4</a:t>
            </a:r>
            <a:endParaRPr lang="en-US" altLang="zh-CN" sz="2800" dirty="0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lt"/>
            </a:endParaRPr>
          </a:p>
        </p:txBody>
      </p:sp>
      <p:sp>
        <p:nvSpPr>
          <p:cNvPr id="27" name="Freeform 532"/>
          <p:cNvSpPr/>
          <p:nvPr>
            <p:custDataLst>
              <p:tags r:id="rId17"/>
            </p:custDataLst>
          </p:nvPr>
        </p:nvSpPr>
        <p:spPr bwMode="auto">
          <a:xfrm>
            <a:off x="4580890" y="3636010"/>
            <a:ext cx="598170" cy="607060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zh-CN" altLang="en-US" sz="2400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sp>
        <p:nvSpPr>
          <p:cNvPr id="28" name="Freeform 532"/>
          <p:cNvSpPr/>
          <p:nvPr>
            <p:custDataLst>
              <p:tags r:id="rId18"/>
            </p:custDataLst>
          </p:nvPr>
        </p:nvSpPr>
        <p:spPr bwMode="auto">
          <a:xfrm flipH="1" flipV="1">
            <a:off x="6735445" y="3639185"/>
            <a:ext cx="598170" cy="607060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zh-CN" altLang="en-US" sz="2400" dirty="0">
              <a:latin typeface="Inter Black" panose="02000503000000020004" charset="0"/>
              <a:ea typeface="Inter Black" panose="02000503000000020004" charset="0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19"/>
            </p:custDataLst>
          </p:nvPr>
        </p:nvSpPr>
        <p:spPr>
          <a:xfrm>
            <a:off x="1205865" y="1888490"/>
            <a:ext cx="2729230" cy="16300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 defTabSz="1218565">
              <a:buClr>
                <a:srgbClr val="000000"/>
              </a:buClr>
            </a:pP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Программы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-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вымогатели</a:t>
            </a:r>
            <a:endParaRPr lang="en-US" altLang="en-US" sz="2000" kern="0" dirty="0">
              <a:solidFill>
                <a:schemeClr val="accent6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  <a:p>
            <a:pPr algn="r" defTabSz="1218565">
              <a:buClr>
                <a:srgbClr val="000000"/>
              </a:buClr>
            </a:pPr>
            <a:endParaRPr lang="en-US" altLang="en-US" sz="2000" kern="0" dirty="0">
              <a:solidFill>
                <a:schemeClr val="accent6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  <a:p>
            <a:pPr algn="r" defTabSz="1218565">
              <a:buClr>
                <a:srgbClr val="000000"/>
              </a:buClr>
            </a:pP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Шпионское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ПО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и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кейлоггеры</a:t>
            </a:r>
            <a:endParaRPr lang="en-US" altLang="en-US" sz="2000" kern="0" dirty="0">
              <a:solidFill>
                <a:schemeClr val="accent6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0"/>
            </p:custDataLst>
          </p:nvPr>
        </p:nvSpPr>
        <p:spPr>
          <a:xfrm>
            <a:off x="1205230" y="4388485"/>
            <a:ext cx="2729230" cy="16300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 defTabSz="1218565">
              <a:buClr>
                <a:srgbClr val="000000"/>
              </a:buClr>
            </a:pP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Взлом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систем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видеонаблюдения</a:t>
            </a:r>
            <a:endParaRPr lang="en-US" altLang="en-US" sz="2000" kern="0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  <a:p>
            <a:pPr algn="r" defTabSz="1218565">
              <a:buClr>
                <a:srgbClr val="000000"/>
              </a:buClr>
            </a:pPr>
            <a:endParaRPr lang="en-US" altLang="en-US" sz="2000" kern="0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  <a:p>
            <a:pPr algn="r" defTabSz="1218565">
              <a:buClr>
                <a:srgbClr val="000000"/>
              </a:buClr>
            </a:pP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Уязвимости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ru-RU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ПО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и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устройств</a:t>
            </a:r>
            <a:endParaRPr lang="en-US" altLang="en-US" sz="2000" kern="0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8128000" y="1888490"/>
            <a:ext cx="2729230" cy="16300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1218565">
              <a:buClr>
                <a:srgbClr val="000000"/>
              </a:buClr>
            </a:pP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Фишинг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и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целевые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атаки</a:t>
            </a:r>
            <a:endParaRPr lang="en-US" altLang="en-US" sz="2000" kern="0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  <a:p>
            <a:pPr defTabSz="1218565">
              <a:buClr>
                <a:srgbClr val="000000"/>
              </a:buClr>
            </a:pPr>
            <a:endParaRPr lang="en-US" altLang="en-US" sz="2000" kern="0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  <a:p>
            <a:pPr defTabSz="1218565">
              <a:buClr>
                <a:srgbClr val="000000"/>
              </a:buClr>
            </a:pP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Инсайдерские</a:t>
            </a:r>
            <a:r>
              <a:rPr lang="en-US" altLang="ru-RU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угрозы</a:t>
            </a:r>
            <a:endParaRPr lang="en-US" altLang="en-US" sz="2000" kern="0" dirty="0">
              <a:solidFill>
                <a:schemeClr val="accen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22"/>
            </p:custDataLst>
          </p:nvPr>
        </p:nvSpPr>
        <p:spPr>
          <a:xfrm>
            <a:off x="8140700" y="4470400"/>
            <a:ext cx="2729230" cy="1014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1218565">
              <a:buClr>
                <a:srgbClr val="000000"/>
              </a:buClr>
            </a:pP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Новые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угрозы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: 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искусственный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интеллект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</a:t>
            </a:r>
            <a:r>
              <a:rPr lang="en-US" altLang="en-US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и</a:t>
            </a:r>
            <a:r>
              <a:rPr lang="en-US" altLang="ru-RU" sz="2000" kern="0" dirty="0">
                <a:solidFill>
                  <a:schemeClr val="accent6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Inter Black" panose="02000503000000020004" charset="0"/>
              </a:rPr>
              <a:t> IoT</a:t>
            </a:r>
            <a:endParaRPr lang="en-US" altLang="ru-RU" sz="2000" kern="0" dirty="0">
              <a:solidFill>
                <a:schemeClr val="accent6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Inter Black" panose="02000503000000020004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81000" y="2009140"/>
            <a:ext cx="11430635" cy="2839720"/>
            <a:chOff x="264" y="3164"/>
            <a:chExt cx="18001" cy="4472"/>
          </a:xfrm>
        </p:grpSpPr>
        <p:grpSp>
          <p:nvGrpSpPr>
            <p:cNvPr id="25" name="组合 24"/>
            <p:cNvGrpSpPr/>
            <p:nvPr/>
          </p:nvGrpSpPr>
          <p:grpSpPr>
            <a:xfrm>
              <a:off x="264" y="3395"/>
              <a:ext cx="3779" cy="4010"/>
              <a:chOff x="264" y="3729"/>
              <a:chExt cx="3779" cy="4010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>
                <a:off x="1271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64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4486" y="3395"/>
              <a:ext cx="3779" cy="4010"/>
              <a:chOff x="14486" y="3395"/>
              <a:chExt cx="3779" cy="401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5493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4486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999" y="3164"/>
              <a:ext cx="14378" cy="4472"/>
              <a:chOff x="1999" y="3283"/>
              <a:chExt cx="14378" cy="4472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999" y="3283"/>
                <a:ext cx="14378" cy="4472"/>
                <a:chOff x="3417" y="3934"/>
                <a:chExt cx="11388" cy="3542"/>
              </a:xfrm>
            </p:grpSpPr>
            <p:sp>
              <p:nvSpPr>
                <p:cNvPr id="64" name="平行四边形 63"/>
                <p:cNvSpPr/>
                <p:nvPr>
                  <p:custDataLst>
                    <p:tags r:id="rId2"/>
                  </p:custDataLst>
                </p:nvPr>
              </p:nvSpPr>
              <p:spPr>
                <a:xfrm rot="10800000">
                  <a:off x="4267" y="3934"/>
                  <a:ext cx="10538" cy="3119"/>
                </a:xfrm>
                <a:prstGeom prst="parallelogram">
                  <a:avLst>
                    <a:gd name="adj" fmla="val 68862"/>
                  </a:avLst>
                </a:prstGeom>
                <a:solidFill>
                  <a:schemeClr val="accent3">
                    <a:alpha val="15000"/>
                  </a:schemeClr>
                </a:solidFill>
                <a:ln w="38100">
                  <a:gradFill>
                    <a:gsLst>
                      <a:gs pos="2000">
                        <a:schemeClr val="accent6">
                          <a:alpha val="0"/>
                        </a:schemeClr>
                      </a:gs>
                      <a:gs pos="5000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  <p:sp>
              <p:nvSpPr>
                <p:cNvPr id="63" name="平行四边形 62"/>
                <p:cNvSpPr/>
                <p:nvPr>
                  <p:custDataLst>
                    <p:tags r:id="rId3"/>
                  </p:custDataLst>
                </p:nvPr>
              </p:nvSpPr>
              <p:spPr>
                <a:xfrm rot="10800000">
                  <a:off x="3417" y="4357"/>
                  <a:ext cx="10537" cy="3119"/>
                </a:xfrm>
                <a:prstGeom prst="parallelogram">
                  <a:avLst>
                    <a:gd name="adj" fmla="val 68862"/>
                  </a:avLst>
                </a:prstGeom>
                <a:noFill/>
                <a:ln w="41275">
                  <a:gradFill>
                    <a:gsLst>
                      <a:gs pos="2000">
                        <a:schemeClr val="accent1">
                          <a:alpha val="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 flipH="1">
                <a:off x="8449" y="4535"/>
                <a:ext cx="6169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ПОСЛЕДСТВИЯ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УТЕЧЕК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ПЕРСОНАЛЬНЫХ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ДАННЫХ</a:t>
                </a:r>
                <a:endParaRPr lang="en-US" altLang="en-US" i="1" cap="all" dirty="0">
                  <a:solidFill>
                    <a:schemeClr val="bg2"/>
                  </a:solidFill>
                  <a:uFillTx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4929" y="3998"/>
                <a:ext cx="3927" cy="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0</a:t>
                </a:r>
                <a:r>
                  <a:rPr lang="ru-RU" altLang="en-US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4</a:t>
                </a:r>
                <a:endParaRPr lang="ru-RU" altLang="en-US" sz="11500" i="1" dirty="0">
                  <a:ln>
                    <a:solidFill>
                      <a:schemeClr val="bg1"/>
                    </a:solidFill>
                  </a:ln>
                  <a:noFill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</p:grpSp>
      </p:grp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0" y="0"/>
            <a:ext cx="12183110" cy="6858000"/>
          </a:xfrm>
          <a:prstGeom prst="rect">
            <a:avLst/>
          </a:prstGeom>
        </p:spPr>
      </p:pic>
      <p:sp>
        <p:nvSpPr>
          <p:cNvPr id="9" name="平行四边形 8"/>
          <p:cNvSpPr/>
          <p:nvPr>
            <p:custDataLst>
              <p:tags r:id="rId2"/>
            </p:custDataLst>
          </p:nvPr>
        </p:nvSpPr>
        <p:spPr>
          <a:xfrm rot="10800000" flipH="1">
            <a:off x="438785" y="4093845"/>
            <a:ext cx="4704715" cy="1582420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0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6" name="平行四边形 15"/>
          <p:cNvSpPr/>
          <p:nvPr>
            <p:custDataLst>
              <p:tags r:id="rId3"/>
            </p:custDataLst>
          </p:nvPr>
        </p:nvSpPr>
        <p:spPr>
          <a:xfrm rot="10800000">
            <a:off x="6965950" y="4115435"/>
            <a:ext cx="4772025" cy="1582420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0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2" name="平行四边形 1"/>
          <p:cNvSpPr/>
          <p:nvPr>
            <p:custDataLst>
              <p:tags r:id="rId4"/>
            </p:custDataLst>
          </p:nvPr>
        </p:nvSpPr>
        <p:spPr>
          <a:xfrm rot="10800000">
            <a:off x="560705" y="1636395"/>
            <a:ext cx="4470400" cy="1582420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0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7" name="平行四边形 6"/>
          <p:cNvSpPr/>
          <p:nvPr>
            <p:custDataLst>
              <p:tags r:id="rId5"/>
            </p:custDataLst>
          </p:nvPr>
        </p:nvSpPr>
        <p:spPr>
          <a:xfrm rot="10800000" flipH="1">
            <a:off x="7110730" y="1636395"/>
            <a:ext cx="4470400" cy="1582420"/>
          </a:xfrm>
          <a:prstGeom prst="parallelogram">
            <a:avLst>
              <a:gd name="adj" fmla="val 68862"/>
            </a:avLst>
          </a:prstGeom>
          <a:solidFill>
            <a:schemeClr val="accent3">
              <a:alpha val="10000"/>
            </a:schemeClr>
          </a:solidFill>
          <a:ln w="38100">
            <a:gradFill>
              <a:gsLst>
                <a:gs pos="200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39" name="任意多边形: 形状 138"/>
          <p:cNvSpPr/>
          <p:nvPr>
            <p:custDataLst>
              <p:tags r:id="rId6"/>
            </p:custDataLst>
          </p:nvPr>
        </p:nvSpPr>
        <p:spPr>
          <a:xfrm rot="10800000">
            <a:off x="307658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2210" y="305435"/>
            <a:ext cx="476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ПОСЛЕДСТВИЯ</a:t>
            </a:r>
            <a:r>
              <a:rPr lang="en-US" altLang="ru-RU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УТЕЧЕК</a:t>
            </a:r>
            <a:endParaRPr lang="en-US" altLang="en-US" sz="24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374390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7940040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20000">
            <a:off x="4249420" y="1750060"/>
            <a:ext cx="3622040" cy="3622040"/>
          </a:xfrm>
          <a:prstGeom prst="ellipse">
            <a:avLst/>
          </a:prstGeom>
          <a:noFill/>
          <a:ln w="95250">
            <a:gradFill>
              <a:gsLst>
                <a:gs pos="73000">
                  <a:schemeClr val="accent6">
                    <a:alpha val="0"/>
                  </a:schemeClr>
                </a:gs>
                <a:gs pos="35000">
                  <a:schemeClr val="accent1"/>
                </a:gs>
                <a:gs pos="100000">
                  <a:schemeClr val="accent1"/>
                </a:gs>
                <a:gs pos="1000">
                  <a:schemeClr val="accent6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cs typeface="Inter Black" panose="02000503000000020004" charset="0"/>
            </a:endParaRPr>
          </a:p>
        </p:txBody>
      </p:sp>
      <p:sp>
        <p:nvSpPr>
          <p:cNvPr id="38" name="椭圆 37"/>
          <p:cNvSpPr/>
          <p:nvPr/>
        </p:nvSpPr>
        <p:spPr>
          <a:xfrm rot="10800000">
            <a:off x="4471035" y="1973580"/>
            <a:ext cx="3175000" cy="3175000"/>
          </a:xfrm>
          <a:prstGeom prst="ellipse">
            <a:avLst/>
          </a:prstGeom>
          <a:noFill/>
          <a:ln w="76200">
            <a:gradFill>
              <a:gsLst>
                <a:gs pos="39000">
                  <a:schemeClr val="accent1"/>
                </a:gs>
                <a:gs pos="0">
                  <a:schemeClr val="accent6">
                    <a:alpha val="0"/>
                  </a:schemeClr>
                </a:gs>
                <a:gs pos="100000">
                  <a:schemeClr val="accent1"/>
                </a:gs>
                <a:gs pos="72000">
                  <a:schemeClr val="accent6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cs typeface="Inter Black" panose="0200050300000002000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019675" y="2506980"/>
            <a:ext cx="2078355" cy="201168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27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p>
            <a:pPr algn="ctr"/>
            <a:r>
              <a:rPr lang="ru-RU" altLang="en-US" sz="2400" dirty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УТЕЧКА</a:t>
            </a:r>
            <a:endParaRPr lang="ru-RU" altLang="en-US" sz="2400" dirty="0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 rot="0">
            <a:off x="4625340" y="2202815"/>
            <a:ext cx="2805430" cy="2716530"/>
            <a:chOff x="3907790" y="2007432"/>
            <a:chExt cx="3854131" cy="3627565"/>
          </a:xfrm>
        </p:grpSpPr>
        <p:sp>
          <p:nvSpPr>
            <p:cNvPr id="46" name="2"/>
            <p:cNvSpPr/>
            <p:nvPr/>
          </p:nvSpPr>
          <p:spPr>
            <a:xfrm flipH="1" flipV="1">
              <a:off x="3984739" y="2007432"/>
              <a:ext cx="3777182" cy="3627565"/>
            </a:xfrm>
            <a:prstGeom prst="blockArc">
              <a:avLst>
                <a:gd name="adj1" fmla="val 34484"/>
                <a:gd name="adj2" fmla="val 10794548"/>
                <a:gd name="adj3" fmla="val 922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3000">
                  <a:schemeClr val="accent3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ea typeface="Inter Black" panose="02000503000000020004" charset="0"/>
                <a:cs typeface="Inter Black" panose="02000503000000020004" charset="0"/>
                <a:sym typeface="+mn-lt"/>
              </a:endParaRPr>
            </a:p>
          </p:txBody>
        </p:sp>
        <p:sp>
          <p:nvSpPr>
            <p:cNvPr id="63" name="1"/>
            <p:cNvSpPr/>
            <p:nvPr/>
          </p:nvSpPr>
          <p:spPr>
            <a:xfrm flipH="1" flipV="1">
              <a:off x="3907790" y="3739621"/>
              <a:ext cx="197107" cy="163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ea typeface="Inter Black" panose="02000503000000020004" charset="0"/>
                <a:cs typeface="Inter Black" panose="02000503000000020004" charset="0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4688840" y="2202815"/>
            <a:ext cx="2805430" cy="2716530"/>
            <a:chOff x="3907790" y="2007432"/>
            <a:chExt cx="3854130" cy="3627565"/>
          </a:xfr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53000">
                <a:schemeClr val="accent3">
                  <a:lumMod val="40000"/>
                  <a:lumOff val="60000"/>
                </a:schemeClr>
              </a:gs>
              <a:gs pos="26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</p:grpSpPr>
        <p:sp>
          <p:nvSpPr>
            <p:cNvPr id="49" name="2"/>
            <p:cNvSpPr/>
            <p:nvPr/>
          </p:nvSpPr>
          <p:spPr>
            <a:xfrm flipH="1" flipV="1">
              <a:off x="3984738" y="2007432"/>
              <a:ext cx="3777182" cy="3627565"/>
            </a:xfrm>
            <a:prstGeom prst="blockArc">
              <a:avLst>
                <a:gd name="adj1" fmla="val 34484"/>
                <a:gd name="adj2" fmla="val 10794548"/>
                <a:gd name="adj3" fmla="val 9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ea typeface="Inter Black" panose="02000503000000020004" charset="0"/>
                <a:cs typeface="Inter Black" panose="02000503000000020004" charset="0"/>
                <a:sym typeface="+mn-lt"/>
              </a:endParaRPr>
            </a:p>
          </p:txBody>
        </p:sp>
        <p:sp>
          <p:nvSpPr>
            <p:cNvPr id="50" name="1"/>
            <p:cNvSpPr/>
            <p:nvPr/>
          </p:nvSpPr>
          <p:spPr>
            <a:xfrm flipH="1" flipV="1">
              <a:off x="3907790" y="3739621"/>
              <a:ext cx="197107" cy="16319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ea typeface="Inter Black" panose="02000503000000020004" charset="0"/>
                <a:cs typeface="Inter Black" panose="02000503000000020004" charset="0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0">
            <a:off x="2190750" y="2258060"/>
            <a:ext cx="2068830" cy="180975"/>
            <a:chOff x="2479361" y="2183606"/>
            <a:chExt cx="2068827" cy="180975"/>
          </a:xfrm>
        </p:grpSpPr>
        <p:cxnSp>
          <p:nvCxnSpPr>
            <p:cNvPr id="65" name="直接连接符 64"/>
            <p:cNvCxnSpPr/>
            <p:nvPr/>
          </p:nvCxnSpPr>
          <p:spPr>
            <a:xfrm flipH="1" flipV="1">
              <a:off x="4367213" y="2183606"/>
              <a:ext cx="180975" cy="180975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2479361" y="2184400"/>
              <a:ext cx="1889439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7" name="Rectangle 46"/>
          <p:cNvSpPr txBox="1"/>
          <p:nvPr/>
        </p:nvSpPr>
        <p:spPr>
          <a:xfrm>
            <a:off x="1870075" y="1902460"/>
            <a:ext cx="2755265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Финансовые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риски</a:t>
            </a:r>
            <a:endParaRPr lang="en-US" altLang="en-US" sz="2000" spc="300" dirty="0" smtClean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grpSp>
        <p:nvGrpSpPr>
          <p:cNvPr id="69" name="组合 68"/>
          <p:cNvGrpSpPr/>
          <p:nvPr/>
        </p:nvGrpSpPr>
        <p:grpSpPr>
          <a:xfrm rot="0">
            <a:off x="2082800" y="4520565"/>
            <a:ext cx="2068830" cy="180975"/>
            <a:chOff x="2479361" y="2003425"/>
            <a:chExt cx="2068827" cy="180975"/>
          </a:xfrm>
        </p:grpSpPr>
        <p:cxnSp>
          <p:nvCxnSpPr>
            <p:cNvPr id="52" name="直接连接符 51"/>
            <p:cNvCxnSpPr/>
            <p:nvPr/>
          </p:nvCxnSpPr>
          <p:spPr>
            <a:xfrm flipH="1">
              <a:off x="4367213" y="2003425"/>
              <a:ext cx="180975" cy="180975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2479361" y="2184400"/>
              <a:ext cx="1889439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3" name="Rectangle 46"/>
          <p:cNvSpPr txBox="1"/>
          <p:nvPr/>
        </p:nvSpPr>
        <p:spPr>
          <a:xfrm>
            <a:off x="1320800" y="4300220"/>
            <a:ext cx="3387090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Юридические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и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социальные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последствия</a:t>
            </a:r>
            <a:endParaRPr lang="en-US" altLang="en-US" sz="2000" spc="300" dirty="0" smtClean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 rot="0" flipH="1">
            <a:off x="7852410" y="2258060"/>
            <a:ext cx="2068830" cy="180975"/>
            <a:chOff x="2479361" y="2183606"/>
            <a:chExt cx="2068827" cy="180975"/>
          </a:xfrm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4367213" y="2183606"/>
              <a:ext cx="180975" cy="180975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2479361" y="2184400"/>
              <a:ext cx="1889439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7" name="Rectangle 46"/>
          <p:cNvSpPr txBox="1"/>
          <p:nvPr/>
        </p:nvSpPr>
        <p:spPr>
          <a:xfrm>
            <a:off x="8065770" y="1924050"/>
            <a:ext cx="2689860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Шантаж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и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репутационные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потери</a:t>
            </a:r>
            <a:endParaRPr lang="en-US" altLang="en-US" sz="2000" spc="300" dirty="0" smtClean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grpSp>
        <p:nvGrpSpPr>
          <p:cNvPr id="79" name="组合 78"/>
          <p:cNvGrpSpPr/>
          <p:nvPr/>
        </p:nvGrpSpPr>
        <p:grpSpPr>
          <a:xfrm rot="0" flipH="1">
            <a:off x="7960360" y="4520565"/>
            <a:ext cx="2068830" cy="180975"/>
            <a:chOff x="2479361" y="2003425"/>
            <a:chExt cx="2068827" cy="180975"/>
          </a:xfrm>
        </p:grpSpPr>
        <p:cxnSp>
          <p:nvCxnSpPr>
            <p:cNvPr id="80" name="直接连接符 79"/>
            <p:cNvCxnSpPr/>
            <p:nvPr/>
          </p:nvCxnSpPr>
          <p:spPr>
            <a:xfrm flipH="1">
              <a:off x="4367213" y="2003425"/>
              <a:ext cx="180975" cy="180975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2479361" y="2184400"/>
              <a:ext cx="1889439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" name="Rectangle 46"/>
          <p:cNvSpPr txBox="1"/>
          <p:nvPr/>
        </p:nvSpPr>
        <p:spPr>
          <a:xfrm>
            <a:off x="8083550" y="4300220"/>
            <a:ext cx="2970530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Корпоративные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и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системные</a:t>
            </a:r>
            <a:r>
              <a:rPr lang="en-US" altLang="ru-RU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spc="3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риски</a:t>
            </a:r>
            <a:endParaRPr lang="en-US" altLang="en-US" sz="2000" spc="300" dirty="0" smtClean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81000" y="2009140"/>
            <a:ext cx="11430635" cy="2839720"/>
            <a:chOff x="264" y="3164"/>
            <a:chExt cx="18001" cy="4472"/>
          </a:xfrm>
        </p:grpSpPr>
        <p:grpSp>
          <p:nvGrpSpPr>
            <p:cNvPr id="25" name="组合 24"/>
            <p:cNvGrpSpPr/>
            <p:nvPr/>
          </p:nvGrpSpPr>
          <p:grpSpPr>
            <a:xfrm>
              <a:off x="264" y="3395"/>
              <a:ext cx="3779" cy="4010"/>
              <a:chOff x="264" y="3729"/>
              <a:chExt cx="3779" cy="4010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>
                <a:off x="1271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64" y="3729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1"/>
                    </a:gs>
                    <a:gs pos="100000">
                      <a:srgbClr val="0439D9">
                        <a:alpha val="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4486" y="3395"/>
              <a:ext cx="3779" cy="4010"/>
              <a:chOff x="14486" y="3395"/>
              <a:chExt cx="3779" cy="401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5493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4486" y="3395"/>
                <a:ext cx="2773" cy="4010"/>
              </a:xfrm>
              <a:prstGeom prst="line">
                <a:avLst/>
              </a:prstGeom>
              <a:ln>
                <a:gradFill>
                  <a:gsLst>
                    <a:gs pos="29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999" y="3164"/>
              <a:ext cx="14378" cy="4472"/>
              <a:chOff x="1999" y="3283"/>
              <a:chExt cx="14378" cy="4472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999" y="3283"/>
                <a:ext cx="14378" cy="4472"/>
                <a:chOff x="3417" y="3934"/>
                <a:chExt cx="11388" cy="3542"/>
              </a:xfrm>
            </p:grpSpPr>
            <p:sp>
              <p:nvSpPr>
                <p:cNvPr id="64" name="平行四边形 63"/>
                <p:cNvSpPr/>
                <p:nvPr>
                  <p:custDataLst>
                    <p:tags r:id="rId2"/>
                  </p:custDataLst>
                </p:nvPr>
              </p:nvSpPr>
              <p:spPr>
                <a:xfrm rot="10800000">
                  <a:off x="4267" y="3934"/>
                  <a:ext cx="10538" cy="3119"/>
                </a:xfrm>
                <a:prstGeom prst="parallelogram">
                  <a:avLst>
                    <a:gd name="adj" fmla="val 68862"/>
                  </a:avLst>
                </a:prstGeom>
                <a:solidFill>
                  <a:schemeClr val="accent3">
                    <a:alpha val="15000"/>
                  </a:schemeClr>
                </a:solidFill>
                <a:ln w="38100">
                  <a:gradFill>
                    <a:gsLst>
                      <a:gs pos="2000">
                        <a:schemeClr val="accent6">
                          <a:alpha val="0"/>
                        </a:schemeClr>
                      </a:gs>
                      <a:gs pos="50000">
                        <a:schemeClr val="accent6"/>
                      </a:gs>
                      <a:gs pos="100000">
                        <a:schemeClr val="accent6">
                          <a:alpha val="0"/>
                        </a:schemeClr>
                      </a:gs>
                    </a:gsLst>
                    <a:lin ang="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  <p:sp>
              <p:nvSpPr>
                <p:cNvPr id="63" name="平行四边形 62"/>
                <p:cNvSpPr/>
                <p:nvPr>
                  <p:custDataLst>
                    <p:tags r:id="rId3"/>
                  </p:custDataLst>
                </p:nvPr>
              </p:nvSpPr>
              <p:spPr>
                <a:xfrm rot="10800000">
                  <a:off x="3417" y="4357"/>
                  <a:ext cx="10537" cy="3119"/>
                </a:xfrm>
                <a:prstGeom prst="parallelogram">
                  <a:avLst>
                    <a:gd name="adj" fmla="val 68862"/>
                  </a:avLst>
                </a:prstGeom>
                <a:noFill/>
                <a:ln w="41275">
                  <a:gradFill>
                    <a:gsLst>
                      <a:gs pos="2000">
                        <a:schemeClr val="accent1">
                          <a:alpha val="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lt1"/>
                    </a:solidFill>
                    <a:cs typeface="Inter" panose="02000503000000020004" charset="0"/>
                  </a:endParaRPr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 flipH="1">
                <a:off x="8449" y="4535"/>
                <a:ext cx="6169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СРЕДСТВА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И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МЕТОДЫ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ЗАЩИТЫ</a:t>
                </a:r>
                <a:r>
                  <a:rPr lang="en-US" altLang="ru-RU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 </a:t>
                </a:r>
                <a:r>
                  <a:rPr lang="en-US" altLang="en-US" i="1" cap="all" dirty="0">
                    <a:solidFill>
                      <a:schemeClr val="bg2"/>
                    </a:solidFill>
                    <a:uFillTx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ИНФОРМАЦИИ</a:t>
                </a:r>
                <a:endParaRPr lang="en-US" altLang="en-US" i="1" cap="all" dirty="0">
                  <a:solidFill>
                    <a:schemeClr val="bg2"/>
                  </a:solidFill>
                  <a:uFillTx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4929" y="3998"/>
                <a:ext cx="3927" cy="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0</a:t>
                </a:r>
                <a:r>
                  <a:rPr lang="ru-RU" altLang="en-US" sz="11500" i="1" dirty="0">
                    <a:ln>
                      <a:solidFill>
                        <a:schemeClr val="bg1"/>
                      </a:solidFill>
                    </a:ln>
                    <a:noFill/>
                    <a:latin typeface="Inter Black" panose="02000503000000020004" charset="0"/>
                    <a:ea typeface="Inter Black" panose="02000503000000020004" charset="0"/>
                    <a:cs typeface="Inter" panose="02000503000000020004" charset="0"/>
                  </a:rPr>
                  <a:t>5</a:t>
                </a:r>
                <a:endParaRPr lang="ru-RU" altLang="en-US" sz="11500" i="1" dirty="0">
                  <a:ln>
                    <a:solidFill>
                      <a:schemeClr val="bg1"/>
                    </a:solidFill>
                  </a:ln>
                  <a:noFill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endParaRPr>
              </a:p>
            </p:txBody>
          </p:sp>
        </p:grpSp>
      </p:grp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VCG211280058674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 rot="10800000">
            <a:off x="0" y="0"/>
            <a:ext cx="12192635" cy="6858000"/>
          </a:xfrm>
          <a:prstGeom prst="rect">
            <a:avLst/>
          </a:prstGeom>
        </p:spPr>
      </p:pic>
      <p:sp>
        <p:nvSpPr>
          <p:cNvPr id="3" name="任意多边形: 形状 14"/>
          <p:cNvSpPr/>
          <p:nvPr>
            <p:custDataLst>
              <p:tags r:id="rId2"/>
            </p:custDataLst>
          </p:nvPr>
        </p:nvSpPr>
        <p:spPr>
          <a:xfrm>
            <a:off x="2376796" y="1261981"/>
            <a:ext cx="7438409" cy="110315"/>
          </a:xfrm>
          <a:custGeom>
            <a:avLst/>
            <a:gdLst>
              <a:gd name="connsiteX0" fmla="*/ 0 w 10926501"/>
              <a:gd name="connsiteY0" fmla="*/ 0 h 162045"/>
              <a:gd name="connsiteX1" fmla="*/ 3761772 w 10926501"/>
              <a:gd name="connsiteY1" fmla="*/ 0 h 162045"/>
              <a:gd name="connsiteX2" fmla="*/ 3923817 w 10926501"/>
              <a:gd name="connsiteY2" fmla="*/ 162045 h 162045"/>
              <a:gd name="connsiteX3" fmla="*/ 6979534 w 10926501"/>
              <a:gd name="connsiteY3" fmla="*/ 162045 h 162045"/>
              <a:gd name="connsiteX4" fmla="*/ 7141579 w 10926501"/>
              <a:gd name="connsiteY4" fmla="*/ 0 h 162045"/>
              <a:gd name="connsiteX5" fmla="*/ 10926501 w 10926501"/>
              <a:gd name="connsiteY5" fmla="*/ 0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6501" h="162045">
                <a:moveTo>
                  <a:pt x="0" y="0"/>
                </a:moveTo>
                <a:lnTo>
                  <a:pt x="3761772" y="0"/>
                </a:lnTo>
                <a:lnTo>
                  <a:pt x="3923817" y="162045"/>
                </a:lnTo>
                <a:lnTo>
                  <a:pt x="6979534" y="162045"/>
                </a:lnTo>
                <a:lnTo>
                  <a:pt x="7141579" y="0"/>
                </a:lnTo>
                <a:lnTo>
                  <a:pt x="10926501" y="0"/>
                </a:lnTo>
              </a:path>
            </a:pathLst>
          </a:custGeom>
          <a:noFill/>
          <a:ln w="19050">
            <a:gradFill>
              <a:gsLst>
                <a:gs pos="0">
                  <a:schemeClr val="accent6">
                    <a:alpha val="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377825" y="1706880"/>
            <a:ext cx="3560445" cy="1492250"/>
            <a:chOff x="1182" y="2068"/>
            <a:chExt cx="5607" cy="2350"/>
          </a:xfrm>
        </p:grpSpPr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 flipH="1">
              <a:off x="2248" y="2068"/>
              <a:ext cx="3927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8000" i="1" dirty="0">
                  <a:ln>
                    <a:gradFill>
                      <a:gsLst>
                        <a:gs pos="0">
                          <a:schemeClr val="bg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51000">
                          <a:schemeClr val="bg1"/>
                        </a:gs>
                      </a:gsLst>
                      <a:lin ang="5400000" scaled="1"/>
                    </a:gradFill>
                  </a:ln>
                  <a:noFill/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rPr>
                <a:t>01</a:t>
              </a:r>
              <a:endPara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82" y="3211"/>
              <a:ext cx="5607" cy="1207"/>
              <a:chOff x="1279" y="3137"/>
              <a:chExt cx="5607" cy="1299"/>
            </a:xfrm>
          </p:grpSpPr>
          <p:sp>
            <p:nvSpPr>
              <p:cNvPr id="64" name="平行四边形 63"/>
              <p:cNvSpPr/>
              <p:nvPr>
                <p:custDataLst>
                  <p:tags r:id="rId5"/>
                </p:custDataLst>
              </p:nvPr>
            </p:nvSpPr>
            <p:spPr>
              <a:xfrm rot="10800000">
                <a:off x="1635" y="3137"/>
                <a:ext cx="5251" cy="1109"/>
              </a:xfrm>
              <a:prstGeom prst="parallelogram">
                <a:avLst>
                  <a:gd name="adj" fmla="val 68862"/>
                </a:avLst>
              </a:prstGeom>
              <a:noFill/>
              <a:ln w="25400">
                <a:gradFill flip="none" rotWithShape="1">
                  <a:gsLst>
                    <a:gs pos="2000">
                      <a:schemeClr val="accent6">
                        <a:alpha val="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lt1"/>
                  </a:solidFill>
                  <a:cs typeface="Inter" panose="02000503000000020004" charset="0"/>
                </a:endParaRPr>
              </a:p>
            </p:txBody>
          </p:sp>
          <p:sp>
            <p:nvSpPr>
              <p:cNvPr id="63" name="平行四边形 62"/>
              <p:cNvSpPr/>
              <p:nvPr>
                <p:custDataLst>
                  <p:tags r:id="rId6"/>
                </p:custDataLst>
              </p:nvPr>
            </p:nvSpPr>
            <p:spPr>
              <a:xfrm rot="10800000">
                <a:off x="1279" y="3310"/>
                <a:ext cx="5242" cy="1126"/>
              </a:xfrm>
              <a:prstGeom prst="parallelogram">
                <a:avLst>
                  <a:gd name="adj" fmla="val 68862"/>
                </a:avLst>
              </a:prstGeom>
              <a:noFill/>
              <a:ln w="25400">
                <a:gradFill>
                  <a:gsLst>
                    <a:gs pos="2000">
                      <a:schemeClr val="accent1">
                        <a:alpha val="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  <a:cs typeface="Inter" panose="02000503000000020004" charset="0"/>
                </a:endParaRPr>
              </a:p>
            </p:txBody>
          </p:sp>
        </p:grpSp>
        <p:sp>
          <p:nvSpPr>
            <p:cNvPr id="65" name="文本框 64"/>
            <p:cNvSpPr txBox="1"/>
            <p:nvPr>
              <p:custDataLst>
                <p:tags r:id="rId7"/>
              </p:custDataLst>
            </p:nvPr>
          </p:nvSpPr>
          <p:spPr>
            <a:xfrm flipH="1">
              <a:off x="2150" y="3429"/>
              <a:ext cx="3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ru-RU" altLang="zh-CN" sz="1400" i="1" dirty="0">
                  <a:solidFill>
                    <a:schemeClr val="lt1"/>
                  </a:solidFill>
                  <a:latin typeface="Inter Black" panose="02000503000000020004" charset="0"/>
                  <a:ea typeface="Inter Black" panose="02000503000000020004" charset="0"/>
                  <a:cs typeface="Inter" panose="02000503000000020004" charset="0"/>
                </a:rPr>
                <a:t>Правовая база защиты информации</a:t>
              </a:r>
              <a:endParaRPr lang="ru-RU" altLang="zh-CN" sz="1400" i="1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endParaRPr>
            </a:p>
          </p:txBody>
        </p:sp>
      </p:grpSp>
      <p:sp>
        <p:nvSpPr>
          <p:cNvPr id="38" name="文本框 37"/>
          <p:cNvSpPr txBox="1"/>
          <p:nvPr>
            <p:custDataLst>
              <p:tags r:id="rId8"/>
            </p:custDataLst>
          </p:nvPr>
        </p:nvSpPr>
        <p:spPr>
          <a:xfrm>
            <a:off x="377190" y="493395"/>
            <a:ext cx="11436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ru-RU" altLang="en-US" sz="4400" i="1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РАССМАТРИВАЕМЫЕ ТЕМЫ</a:t>
            </a:r>
            <a:endParaRPr lang="ru-RU" altLang="en-US" sz="4400" i="1">
              <a:solidFill>
                <a:schemeClr val="lt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 flipH="1">
            <a:off x="4992370" y="1706880"/>
            <a:ext cx="2493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02</a:t>
            </a:r>
            <a:endParaRPr lang="en-US" altLang="zh-CN" sz="8000" i="1" dirty="0">
              <a:ln>
                <a:gradFill>
                  <a:gsLst>
                    <a:gs pos="0">
                      <a:schemeClr val="bg1"/>
                    </a:gs>
                    <a:gs pos="56000">
                      <a:srgbClr val="FFFFFF">
                        <a:alpha val="0"/>
                      </a:srgbClr>
                    </a:gs>
                    <a:gs pos="51000">
                      <a:schemeClr val="bg1"/>
                    </a:gs>
                  </a:gsLst>
                  <a:lin ang="5400000" scaled="1"/>
                </a:gradFill>
              </a:ln>
              <a:noFill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10"/>
            </p:custDataLst>
          </p:nvPr>
        </p:nvGrpSpPr>
        <p:grpSpPr>
          <a:xfrm rot="0">
            <a:off x="4315460" y="2432685"/>
            <a:ext cx="3560445" cy="766445"/>
            <a:chOff x="1279" y="3137"/>
            <a:chExt cx="5607" cy="1299"/>
          </a:xfrm>
        </p:grpSpPr>
        <p:sp>
          <p:nvSpPr>
            <p:cNvPr id="13" name="平行四边形 12"/>
            <p:cNvSpPr/>
            <p:nvPr>
              <p:custDataLst>
                <p:tags r:id="rId11"/>
              </p:custDataLst>
            </p:nvPr>
          </p:nvSpPr>
          <p:spPr>
            <a:xfrm rot="10800000">
              <a:off x="1635" y="3137"/>
              <a:ext cx="5251" cy="1109"/>
            </a:xfrm>
            <a:prstGeom prst="parallelogram">
              <a:avLst>
                <a:gd name="adj" fmla="val 68862"/>
              </a:avLst>
            </a:prstGeom>
            <a:noFill/>
            <a:ln w="25400">
              <a:gradFill flip="none" rotWithShape="1"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>
              <p:custDataLst>
                <p:tags r:id="rId12"/>
              </p:custDataLst>
            </p:nvPr>
          </p:nvSpPr>
          <p:spPr>
            <a:xfrm rot="10800000">
              <a:off x="1279" y="3310"/>
              <a:ext cx="5242" cy="1126"/>
            </a:xfrm>
            <a:prstGeom prst="parallelogram">
              <a:avLst>
                <a:gd name="adj" fmla="val 68862"/>
              </a:avLst>
            </a:prstGeom>
            <a:noFill/>
            <a:ln w="25400">
              <a:gradFill>
                <a:gsLst>
                  <a:gs pos="2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 flipH="1">
            <a:off x="4930140" y="257111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1400" i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Цели и мотивы атак на мед. информацию</a:t>
            </a:r>
            <a:endParaRPr lang="ru-RU" altLang="zh-CN" sz="1400" i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 flipH="1">
            <a:off x="8930005" y="1706880"/>
            <a:ext cx="2493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03</a:t>
            </a:r>
            <a:endParaRPr lang="en-US" altLang="zh-CN" sz="8000" i="1" dirty="0">
              <a:ln>
                <a:gradFill>
                  <a:gsLst>
                    <a:gs pos="0">
                      <a:schemeClr val="bg1"/>
                    </a:gs>
                    <a:gs pos="56000">
                      <a:srgbClr val="FFFFFF">
                        <a:alpha val="0"/>
                      </a:srgbClr>
                    </a:gs>
                    <a:gs pos="51000">
                      <a:schemeClr val="bg1"/>
                    </a:gs>
                  </a:gsLst>
                  <a:lin ang="5400000" scaled="1"/>
                </a:gradFill>
              </a:ln>
              <a:noFill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8" name="组合 17"/>
          <p:cNvGrpSpPr/>
          <p:nvPr>
            <p:custDataLst>
              <p:tags r:id="rId15"/>
            </p:custDataLst>
          </p:nvPr>
        </p:nvGrpSpPr>
        <p:grpSpPr>
          <a:xfrm rot="0">
            <a:off x="8253095" y="2432685"/>
            <a:ext cx="3560445" cy="766445"/>
            <a:chOff x="1279" y="3137"/>
            <a:chExt cx="5607" cy="1299"/>
          </a:xfrm>
        </p:grpSpPr>
        <p:sp>
          <p:nvSpPr>
            <p:cNvPr id="19" name="平行四边形 18"/>
            <p:cNvSpPr/>
            <p:nvPr>
              <p:custDataLst>
                <p:tags r:id="rId16"/>
              </p:custDataLst>
            </p:nvPr>
          </p:nvSpPr>
          <p:spPr>
            <a:xfrm rot="10800000">
              <a:off x="1635" y="3137"/>
              <a:ext cx="5251" cy="1109"/>
            </a:xfrm>
            <a:prstGeom prst="parallelogram">
              <a:avLst>
                <a:gd name="adj" fmla="val 68862"/>
              </a:avLst>
            </a:prstGeom>
            <a:noFill/>
            <a:ln w="25400">
              <a:gradFill flip="none" rotWithShape="1"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0" name="平行四边形 19"/>
            <p:cNvSpPr/>
            <p:nvPr>
              <p:custDataLst>
                <p:tags r:id="rId17"/>
              </p:custDataLst>
            </p:nvPr>
          </p:nvSpPr>
          <p:spPr>
            <a:xfrm rot="10800000">
              <a:off x="1279" y="3310"/>
              <a:ext cx="5242" cy="1126"/>
            </a:xfrm>
            <a:prstGeom prst="parallelogram">
              <a:avLst>
                <a:gd name="adj" fmla="val 68862"/>
              </a:avLst>
            </a:prstGeom>
            <a:noFill/>
            <a:ln w="25400">
              <a:gradFill>
                <a:gsLst>
                  <a:gs pos="2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 flipH="1">
            <a:off x="8867775" y="257111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1400" i="1">
                <a:ln>
                  <a:noFill/>
                </a:ln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Основные угрозы и методы похищения</a:t>
            </a:r>
            <a:endParaRPr lang="ru-RU" altLang="zh-CN" sz="1400" i="1">
              <a:ln>
                <a:noFill/>
              </a:ln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9"/>
            </p:custDataLst>
          </p:nvPr>
        </p:nvSpPr>
        <p:spPr>
          <a:xfrm flipH="1">
            <a:off x="1054735" y="3980180"/>
            <a:ext cx="2493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04</a:t>
            </a:r>
            <a:endParaRPr lang="en-US" altLang="zh-CN" sz="8000" i="1" dirty="0">
              <a:ln>
                <a:gradFill>
                  <a:gsLst>
                    <a:gs pos="0">
                      <a:schemeClr val="bg1"/>
                    </a:gs>
                    <a:gs pos="56000">
                      <a:srgbClr val="FFFFFF">
                        <a:alpha val="0"/>
                      </a:srgbClr>
                    </a:gs>
                    <a:gs pos="51000">
                      <a:schemeClr val="bg1"/>
                    </a:gs>
                  </a:gsLst>
                  <a:lin ang="5400000" scaled="1"/>
                </a:gradFill>
              </a:ln>
              <a:noFill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20"/>
            </p:custDataLst>
          </p:nvPr>
        </p:nvGrpSpPr>
        <p:grpSpPr>
          <a:xfrm rot="0">
            <a:off x="377825" y="4705985"/>
            <a:ext cx="3560445" cy="766445"/>
            <a:chOff x="1279" y="3137"/>
            <a:chExt cx="5607" cy="1299"/>
          </a:xfrm>
        </p:grpSpPr>
        <p:sp>
          <p:nvSpPr>
            <p:cNvPr id="25" name="平行四边形 24"/>
            <p:cNvSpPr/>
            <p:nvPr>
              <p:custDataLst>
                <p:tags r:id="rId21"/>
              </p:custDataLst>
            </p:nvPr>
          </p:nvSpPr>
          <p:spPr>
            <a:xfrm rot="10800000">
              <a:off x="1635" y="3137"/>
              <a:ext cx="5251" cy="1109"/>
            </a:xfrm>
            <a:prstGeom prst="parallelogram">
              <a:avLst>
                <a:gd name="adj" fmla="val 68862"/>
              </a:avLst>
            </a:prstGeom>
            <a:noFill/>
            <a:ln w="25400">
              <a:gradFill flip="none" rotWithShape="1"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6" name="平行四边形 25"/>
            <p:cNvSpPr/>
            <p:nvPr>
              <p:custDataLst>
                <p:tags r:id="rId22"/>
              </p:custDataLst>
            </p:nvPr>
          </p:nvSpPr>
          <p:spPr>
            <a:xfrm rot="10800000">
              <a:off x="1279" y="3310"/>
              <a:ext cx="5242" cy="1126"/>
            </a:xfrm>
            <a:prstGeom prst="parallelogram">
              <a:avLst>
                <a:gd name="adj" fmla="val 68862"/>
              </a:avLst>
            </a:prstGeom>
            <a:noFill/>
            <a:ln w="25400">
              <a:gradFill>
                <a:gsLst>
                  <a:gs pos="2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 flipH="1">
            <a:off x="992505" y="484441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1400" i="1">
                <a:ln>
                  <a:noFill/>
                </a:ln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Последствия утечек персональных данных</a:t>
            </a:r>
            <a:endParaRPr lang="ru-RU" altLang="zh-CN" sz="1400" i="1">
              <a:ln>
                <a:noFill/>
              </a:ln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4"/>
            </p:custDataLst>
          </p:nvPr>
        </p:nvSpPr>
        <p:spPr>
          <a:xfrm flipH="1">
            <a:off x="4992370" y="3980180"/>
            <a:ext cx="2493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05</a:t>
            </a:r>
            <a:endParaRPr lang="en-US" altLang="zh-CN" sz="8000" i="1" dirty="0">
              <a:ln>
                <a:gradFill>
                  <a:gsLst>
                    <a:gs pos="0">
                      <a:schemeClr val="bg1"/>
                    </a:gs>
                    <a:gs pos="56000">
                      <a:srgbClr val="FFFFFF">
                        <a:alpha val="0"/>
                      </a:srgbClr>
                    </a:gs>
                    <a:gs pos="51000">
                      <a:schemeClr val="bg1"/>
                    </a:gs>
                  </a:gsLst>
                  <a:lin ang="5400000" scaled="1"/>
                </a:gradFill>
              </a:ln>
              <a:noFill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25"/>
            </p:custDataLst>
          </p:nvPr>
        </p:nvGrpSpPr>
        <p:grpSpPr>
          <a:xfrm rot="0">
            <a:off x="4315460" y="4705985"/>
            <a:ext cx="3560445" cy="766445"/>
            <a:chOff x="1279" y="3137"/>
            <a:chExt cx="5607" cy="1299"/>
          </a:xfrm>
        </p:grpSpPr>
        <p:sp>
          <p:nvSpPr>
            <p:cNvPr id="31" name="平行四边形 30"/>
            <p:cNvSpPr/>
            <p:nvPr>
              <p:custDataLst>
                <p:tags r:id="rId26"/>
              </p:custDataLst>
            </p:nvPr>
          </p:nvSpPr>
          <p:spPr>
            <a:xfrm rot="10800000">
              <a:off x="1635" y="3137"/>
              <a:ext cx="5251" cy="1109"/>
            </a:xfrm>
            <a:prstGeom prst="parallelogram">
              <a:avLst>
                <a:gd name="adj" fmla="val 68862"/>
              </a:avLst>
            </a:prstGeom>
            <a:noFill/>
            <a:ln w="25400">
              <a:gradFill flip="none" rotWithShape="1"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32" name="平行四边形 31"/>
            <p:cNvSpPr/>
            <p:nvPr>
              <p:custDataLst>
                <p:tags r:id="rId27"/>
              </p:custDataLst>
            </p:nvPr>
          </p:nvSpPr>
          <p:spPr>
            <a:xfrm rot="10800000">
              <a:off x="1279" y="3310"/>
              <a:ext cx="5242" cy="1126"/>
            </a:xfrm>
            <a:prstGeom prst="parallelogram">
              <a:avLst>
                <a:gd name="adj" fmla="val 68862"/>
              </a:avLst>
            </a:prstGeom>
            <a:noFill/>
            <a:ln w="25400">
              <a:gradFill>
                <a:gsLst>
                  <a:gs pos="2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28"/>
            </p:custDataLst>
          </p:nvPr>
        </p:nvSpPr>
        <p:spPr>
          <a:xfrm flipH="1">
            <a:off x="4930140" y="484441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1400" i="1">
                <a:ln>
                  <a:noFill/>
                </a:ln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Средства и методы защиты информации</a:t>
            </a:r>
            <a:endParaRPr lang="ru-RU" altLang="zh-CN" sz="1400" i="1">
              <a:ln>
                <a:noFill/>
              </a:ln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29"/>
            </p:custDataLst>
          </p:nvPr>
        </p:nvSpPr>
        <p:spPr>
          <a:xfrm flipH="1">
            <a:off x="8930005" y="3980180"/>
            <a:ext cx="2493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i="1" dirty="0">
                <a:ln>
                  <a:gradFill>
                    <a:gsLst>
                      <a:gs pos="0">
                        <a:schemeClr val="bg1"/>
                      </a:gs>
                      <a:gs pos="56000">
                        <a:srgbClr val="FFFFFF">
                          <a:alpha val="0"/>
                        </a:srgbClr>
                      </a:gs>
                      <a:gs pos="51000">
                        <a:schemeClr val="bg1"/>
                      </a:gs>
                    </a:gsLst>
                    <a:lin ang="5400000" scaled="1"/>
                  </a:gradFill>
                </a:ln>
                <a:noFill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06</a:t>
            </a:r>
            <a:endParaRPr lang="en-US" altLang="zh-CN" sz="8000" i="1" dirty="0">
              <a:ln>
                <a:gradFill>
                  <a:gsLst>
                    <a:gs pos="0">
                      <a:schemeClr val="bg1"/>
                    </a:gs>
                    <a:gs pos="56000">
                      <a:srgbClr val="FFFFFF">
                        <a:alpha val="0"/>
                      </a:srgbClr>
                    </a:gs>
                    <a:gs pos="51000">
                      <a:schemeClr val="bg1"/>
                    </a:gs>
                  </a:gsLst>
                  <a:lin ang="5400000" scaled="1"/>
                </a:gradFill>
              </a:ln>
              <a:noFill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6" name="组合 35"/>
          <p:cNvGrpSpPr/>
          <p:nvPr>
            <p:custDataLst>
              <p:tags r:id="rId30"/>
            </p:custDataLst>
          </p:nvPr>
        </p:nvGrpSpPr>
        <p:grpSpPr>
          <a:xfrm rot="0">
            <a:off x="8253095" y="4705985"/>
            <a:ext cx="3560445" cy="766445"/>
            <a:chOff x="1279" y="3137"/>
            <a:chExt cx="5607" cy="1299"/>
          </a:xfrm>
        </p:grpSpPr>
        <p:sp>
          <p:nvSpPr>
            <p:cNvPr id="37" name="平行四边形 36"/>
            <p:cNvSpPr/>
            <p:nvPr>
              <p:custDataLst>
                <p:tags r:id="rId31"/>
              </p:custDataLst>
            </p:nvPr>
          </p:nvSpPr>
          <p:spPr>
            <a:xfrm rot="10800000">
              <a:off x="1635" y="3137"/>
              <a:ext cx="5251" cy="1109"/>
            </a:xfrm>
            <a:prstGeom prst="parallelogram">
              <a:avLst>
                <a:gd name="adj" fmla="val 68862"/>
              </a:avLst>
            </a:prstGeom>
            <a:noFill/>
            <a:ln w="25400">
              <a:gradFill flip="none" rotWithShape="1">
                <a:gsLst>
                  <a:gs pos="2000">
                    <a:schemeClr val="accent6">
                      <a:alpha val="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39" name="平行四边形 38"/>
            <p:cNvSpPr/>
            <p:nvPr>
              <p:custDataLst>
                <p:tags r:id="rId32"/>
              </p:custDataLst>
            </p:nvPr>
          </p:nvSpPr>
          <p:spPr>
            <a:xfrm rot="10800000">
              <a:off x="1279" y="3310"/>
              <a:ext cx="5242" cy="1126"/>
            </a:xfrm>
            <a:prstGeom prst="parallelogram">
              <a:avLst>
                <a:gd name="adj" fmla="val 68862"/>
              </a:avLst>
            </a:prstGeom>
            <a:noFill/>
            <a:ln w="25400">
              <a:gradFill>
                <a:gsLst>
                  <a:gs pos="2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33"/>
            </p:custDataLst>
          </p:nvPr>
        </p:nvSpPr>
        <p:spPr>
          <a:xfrm flipH="1">
            <a:off x="8867775" y="4844415"/>
            <a:ext cx="249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1400" i="1">
                <a:ln>
                  <a:noFill/>
                </a:ln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Цифровая гигиена как основа безопасности</a:t>
            </a:r>
            <a:endParaRPr lang="ru-RU" altLang="zh-CN" sz="1400" i="1">
              <a:ln>
                <a:noFill/>
              </a:ln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</p:spTree>
    <p:custDataLst>
      <p:tags r:id="rId3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VCG2112800586751"/>
          <p:cNvPicPr>
            <a:picLocks noChangeAspect="1"/>
          </p:cNvPicPr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0" y="0"/>
            <a:ext cx="12183110" cy="6858000"/>
          </a:xfrm>
          <a:prstGeom prst="rect">
            <a:avLst/>
          </a:prstGeom>
        </p:spPr>
      </p:pic>
      <p:sp>
        <p:nvSpPr>
          <p:cNvPr id="41" name="平行四边形 40"/>
          <p:cNvSpPr/>
          <p:nvPr>
            <p:custDataLst>
              <p:tags r:id="rId2"/>
            </p:custDataLst>
          </p:nvPr>
        </p:nvSpPr>
        <p:spPr>
          <a:xfrm rot="10800000" flipH="1">
            <a:off x="926465" y="1130618"/>
            <a:ext cx="10328275" cy="4986020"/>
          </a:xfrm>
          <a:prstGeom prst="parallelogram">
            <a:avLst>
              <a:gd name="adj" fmla="val 0"/>
            </a:avLst>
          </a:prstGeom>
          <a:solidFill>
            <a:schemeClr val="accent3">
              <a:alpha val="10000"/>
            </a:schemeClr>
          </a:solidFill>
          <a:ln w="41275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39" name="任意多边形: 形状 138"/>
          <p:cNvSpPr/>
          <p:nvPr>
            <p:custDataLst>
              <p:tags r:id="rId3"/>
            </p:custDataLst>
          </p:nvPr>
        </p:nvSpPr>
        <p:spPr>
          <a:xfrm rot="10800000">
            <a:off x="307658" y="793115"/>
            <a:ext cx="11576685" cy="576516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31750">
            <a:gradFill>
              <a:gsLst>
                <a:gs pos="0">
                  <a:schemeClr val="accent6">
                    <a:alpha val="0"/>
                    <a:lumMod val="0"/>
                    <a:lumOff val="100000"/>
                  </a:schemeClr>
                </a:gs>
                <a:gs pos="5000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gradFill>
                  <a:gsLst>
                    <a:gs pos="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ln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2210" y="305435"/>
            <a:ext cx="476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zh-CN" sz="2400" b="1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МЕТОДЫ ЗАЩИТЫ</a:t>
            </a:r>
            <a:endParaRPr lang="ru-RU" altLang="zh-CN" sz="2400" b="1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3374390" y="465455"/>
            <a:ext cx="878205" cy="196850"/>
            <a:chOff x="5272" y="688"/>
            <a:chExt cx="1383" cy="310"/>
          </a:xfrm>
        </p:grpSpPr>
        <p:sp>
          <p:nvSpPr>
            <p:cNvPr id="68" name="平行四边形 6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0" name="平行四边形 89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2" name="平行四边形 91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94" name="平行四边形 93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 flipH="1">
            <a:off x="7940040" y="465455"/>
            <a:ext cx="878205" cy="196850"/>
            <a:chOff x="5272" y="688"/>
            <a:chExt cx="1383" cy="31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6137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5703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5272" y="71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6159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5726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5294" y="688"/>
              <a:ext cx="497" cy="281"/>
            </a:xfrm>
            <a:prstGeom prst="parallelogram">
              <a:avLst>
                <a:gd name="adj" fmla="val 1018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Inter" panose="0200050300000002000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02753" y="1413510"/>
            <a:ext cx="8823960" cy="4420235"/>
            <a:chOff x="2929" y="2400"/>
            <a:chExt cx="13896" cy="6961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8970" y="2400"/>
              <a:ext cx="1363" cy="13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7837" y="2925"/>
              <a:ext cx="3629" cy="624"/>
            </a:xfrm>
            <a:custGeom>
              <a:avLst/>
              <a:gdLst>
                <a:gd name="T0" fmla="*/ 20 w 221"/>
                <a:gd name="T1" fmla="*/ 38 h 38"/>
                <a:gd name="T2" fmla="*/ 111 w 221"/>
                <a:gd name="T3" fmla="*/ 11 h 38"/>
                <a:gd name="T4" fmla="*/ 202 w 221"/>
                <a:gd name="T5" fmla="*/ 38 h 38"/>
                <a:gd name="T6" fmla="*/ 221 w 221"/>
                <a:gd name="T7" fmla="*/ 38 h 38"/>
                <a:gd name="T8" fmla="*/ 212 w 221"/>
                <a:gd name="T9" fmla="*/ 31 h 38"/>
                <a:gd name="T10" fmla="*/ 111 w 221"/>
                <a:gd name="T11" fmla="*/ 0 h 38"/>
                <a:gd name="T12" fmla="*/ 9 w 221"/>
                <a:gd name="T13" fmla="*/ 31 h 38"/>
                <a:gd name="T14" fmla="*/ 0 w 221"/>
                <a:gd name="T15" fmla="*/ 38 h 38"/>
                <a:gd name="T16" fmla="*/ 20 w 221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38">
                  <a:moveTo>
                    <a:pt x="20" y="38"/>
                  </a:moveTo>
                  <a:cubicBezTo>
                    <a:pt x="47" y="20"/>
                    <a:pt x="78" y="11"/>
                    <a:pt x="111" y="11"/>
                  </a:cubicBezTo>
                  <a:cubicBezTo>
                    <a:pt x="143" y="11"/>
                    <a:pt x="174" y="20"/>
                    <a:pt x="202" y="38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182" y="11"/>
                    <a:pt x="147" y="0"/>
                    <a:pt x="111" y="0"/>
                  </a:cubicBezTo>
                  <a:cubicBezTo>
                    <a:pt x="74" y="0"/>
                    <a:pt x="39" y="11"/>
                    <a:pt x="9" y="31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2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8970" y="7999"/>
              <a:ext cx="1363" cy="13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7821" y="8212"/>
              <a:ext cx="3662" cy="624"/>
            </a:xfrm>
            <a:custGeom>
              <a:avLst/>
              <a:gdLst>
                <a:gd name="T0" fmla="*/ 204 w 223"/>
                <a:gd name="T1" fmla="*/ 0 h 38"/>
                <a:gd name="T2" fmla="*/ 203 w 223"/>
                <a:gd name="T3" fmla="*/ 0 h 38"/>
                <a:gd name="T4" fmla="*/ 112 w 223"/>
                <a:gd name="T5" fmla="*/ 27 h 38"/>
                <a:gd name="T6" fmla="*/ 20 w 223"/>
                <a:gd name="T7" fmla="*/ 0 h 38"/>
                <a:gd name="T8" fmla="*/ 19 w 223"/>
                <a:gd name="T9" fmla="*/ 0 h 38"/>
                <a:gd name="T10" fmla="*/ 0 w 223"/>
                <a:gd name="T11" fmla="*/ 0 h 38"/>
                <a:gd name="T12" fmla="*/ 10 w 223"/>
                <a:gd name="T13" fmla="*/ 7 h 38"/>
                <a:gd name="T14" fmla="*/ 112 w 223"/>
                <a:gd name="T15" fmla="*/ 38 h 38"/>
                <a:gd name="T16" fmla="*/ 213 w 223"/>
                <a:gd name="T17" fmla="*/ 7 h 38"/>
                <a:gd name="T18" fmla="*/ 223 w 223"/>
                <a:gd name="T19" fmla="*/ 0 h 38"/>
                <a:gd name="T20" fmla="*/ 204 w 223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38">
                  <a:moveTo>
                    <a:pt x="204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176" y="17"/>
                    <a:pt x="144" y="27"/>
                    <a:pt x="112" y="27"/>
                  </a:cubicBezTo>
                  <a:cubicBezTo>
                    <a:pt x="79" y="27"/>
                    <a:pt x="47" y="17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0" y="27"/>
                    <a:pt x="75" y="38"/>
                    <a:pt x="112" y="38"/>
                  </a:cubicBezTo>
                  <a:cubicBezTo>
                    <a:pt x="148" y="38"/>
                    <a:pt x="183" y="27"/>
                    <a:pt x="213" y="7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6162" y="5207"/>
              <a:ext cx="1363" cy="13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6705" y="4059"/>
              <a:ext cx="624" cy="3644"/>
            </a:xfrm>
            <a:custGeom>
              <a:avLst/>
              <a:gdLst>
                <a:gd name="T0" fmla="*/ 38 w 38"/>
                <a:gd name="T1" fmla="*/ 202 h 222"/>
                <a:gd name="T2" fmla="*/ 11 w 38"/>
                <a:gd name="T3" fmla="*/ 111 h 222"/>
                <a:gd name="T4" fmla="*/ 38 w 38"/>
                <a:gd name="T5" fmla="*/ 20 h 222"/>
                <a:gd name="T6" fmla="*/ 38 w 38"/>
                <a:gd name="T7" fmla="*/ 0 h 222"/>
                <a:gd name="T8" fmla="*/ 31 w 38"/>
                <a:gd name="T9" fmla="*/ 9 h 222"/>
                <a:gd name="T10" fmla="*/ 0 w 38"/>
                <a:gd name="T11" fmla="*/ 111 h 222"/>
                <a:gd name="T12" fmla="*/ 31 w 38"/>
                <a:gd name="T13" fmla="*/ 213 h 222"/>
                <a:gd name="T14" fmla="*/ 38 w 38"/>
                <a:gd name="T15" fmla="*/ 222 h 222"/>
                <a:gd name="T16" fmla="*/ 38 w 38"/>
                <a:gd name="T17" fmla="*/ 20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22">
                  <a:moveTo>
                    <a:pt x="38" y="202"/>
                  </a:moveTo>
                  <a:cubicBezTo>
                    <a:pt x="20" y="175"/>
                    <a:pt x="11" y="144"/>
                    <a:pt x="11" y="111"/>
                  </a:cubicBezTo>
                  <a:cubicBezTo>
                    <a:pt x="11" y="78"/>
                    <a:pt x="20" y="47"/>
                    <a:pt x="38" y="2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10" y="40"/>
                    <a:pt x="0" y="75"/>
                    <a:pt x="0" y="111"/>
                  </a:cubicBezTo>
                  <a:cubicBezTo>
                    <a:pt x="0" y="147"/>
                    <a:pt x="10" y="182"/>
                    <a:pt x="31" y="213"/>
                  </a:cubicBezTo>
                  <a:cubicBezTo>
                    <a:pt x="38" y="222"/>
                    <a:pt x="38" y="222"/>
                    <a:pt x="38" y="222"/>
                  </a:cubicBezTo>
                  <a:lnTo>
                    <a:pt x="38" y="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11777" y="5207"/>
              <a:ext cx="1363" cy="13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1975" y="4041"/>
              <a:ext cx="624" cy="3679"/>
            </a:xfrm>
            <a:custGeom>
              <a:avLst/>
              <a:gdLst>
                <a:gd name="T0" fmla="*/ 7 w 38"/>
                <a:gd name="T1" fmla="*/ 10 h 224"/>
                <a:gd name="T2" fmla="*/ 0 w 38"/>
                <a:gd name="T3" fmla="*/ 0 h 224"/>
                <a:gd name="T4" fmla="*/ 0 w 38"/>
                <a:gd name="T5" fmla="*/ 20 h 224"/>
                <a:gd name="T6" fmla="*/ 0 w 38"/>
                <a:gd name="T7" fmla="*/ 20 h 224"/>
                <a:gd name="T8" fmla="*/ 27 w 38"/>
                <a:gd name="T9" fmla="*/ 112 h 224"/>
                <a:gd name="T10" fmla="*/ 0 w 38"/>
                <a:gd name="T11" fmla="*/ 204 h 224"/>
                <a:gd name="T12" fmla="*/ 0 w 38"/>
                <a:gd name="T13" fmla="*/ 204 h 224"/>
                <a:gd name="T14" fmla="*/ 0 w 38"/>
                <a:gd name="T15" fmla="*/ 224 h 224"/>
                <a:gd name="T16" fmla="*/ 7 w 38"/>
                <a:gd name="T17" fmla="*/ 214 h 224"/>
                <a:gd name="T18" fmla="*/ 38 w 38"/>
                <a:gd name="T19" fmla="*/ 112 h 224"/>
                <a:gd name="T20" fmla="*/ 7 w 38"/>
                <a:gd name="T21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24">
                  <a:moveTo>
                    <a:pt x="7" y="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47"/>
                    <a:pt x="27" y="79"/>
                    <a:pt x="27" y="112"/>
                  </a:cubicBezTo>
                  <a:cubicBezTo>
                    <a:pt x="27" y="145"/>
                    <a:pt x="18" y="177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8" y="183"/>
                    <a:pt x="38" y="148"/>
                    <a:pt x="38" y="112"/>
                  </a:cubicBezTo>
                  <a:cubicBezTo>
                    <a:pt x="38" y="76"/>
                    <a:pt x="28" y="41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p>
              <a:endParaRPr lang="th-TH" sz="900">
                <a:cs typeface="Inter" panose="0200050300000002000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75" y="3285"/>
              <a:ext cx="2790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Шифрование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данных</a:t>
              </a:r>
              <a:endPara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140" y="2690"/>
              <a:ext cx="3685" cy="1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Системы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обнаружения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и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предотвращения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вторжений</a:t>
              </a:r>
              <a:endPara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29" y="4994"/>
              <a:ext cx="3087" cy="1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Антивирусное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ПО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и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межсетевые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экраны</a:t>
              </a:r>
              <a:endPara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585" y="5207"/>
              <a:ext cx="3152" cy="14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Защита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от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программ</a:t>
              </a:r>
              <a:r>
                <a:rPr lang="en-US" altLang="ru-RU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-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вымогателей</a:t>
              </a:r>
              <a:endPara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pic>
          <p:nvPicPr>
            <p:cNvPr id="2" name="图片 1" descr="333639373138363b343435303739363bd2b5cef1bcbcc4d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1" y="2805"/>
              <a:ext cx="553" cy="553"/>
            </a:xfrm>
            <a:prstGeom prst="rect">
              <a:avLst/>
            </a:prstGeom>
          </p:spPr>
        </p:pic>
        <p:pic>
          <p:nvPicPr>
            <p:cNvPr id="5" name="图片 4" descr="333639373138363b343435303832363bb2bfc3c5c1aacfb5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2" y="5559"/>
              <a:ext cx="648" cy="648"/>
            </a:xfrm>
            <a:prstGeom prst="rect">
              <a:avLst/>
            </a:prstGeom>
          </p:spPr>
        </p:pic>
        <p:pic>
          <p:nvPicPr>
            <p:cNvPr id="7" name="图片 6" descr="343435383036303b343532343136313bcfeec4bfb0d1bfd8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19" y="8347"/>
              <a:ext cx="666" cy="666"/>
            </a:xfrm>
            <a:prstGeom prst="rect">
              <a:avLst/>
            </a:prstGeom>
          </p:spPr>
        </p:pic>
        <p:pic>
          <p:nvPicPr>
            <p:cNvPr id="42" name="图片 41" descr="343435383037343b343533303738313bb1e3c0fbccf9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202" y="5598"/>
              <a:ext cx="570" cy="570"/>
            </a:xfrm>
            <a:prstGeom prst="rect">
              <a:avLst/>
            </a:prstGeom>
          </p:spPr>
        </p:pic>
        <p:sp>
          <p:nvSpPr>
            <p:cNvPr id="37" name="TextBox 28"/>
            <p:cNvSpPr txBox="1"/>
            <p:nvPr/>
          </p:nvSpPr>
          <p:spPr>
            <a:xfrm>
              <a:off x="8150" y="5467"/>
              <a:ext cx="2806" cy="608"/>
            </a:xfrm>
            <a:prstGeom prst="rect">
              <a:avLst/>
            </a:prstGeom>
            <a:noFill/>
          </p:spPr>
          <p:txBody>
            <a:bodyPr wrap="square" lIns="109709" tIns="54855" rIns="109709" bIns="54855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lang="ru-RU" altLang="en-US">
                  <a:solidFill>
                    <a:schemeClr val="accent1"/>
                  </a:solidFill>
                  <a:latin typeface="Inter Black" panose="02000503000000020004" charset="0"/>
                  <a:ea typeface="Inter Black" panose="02000503000000020004" charset="0"/>
                  <a:cs typeface="Inter Black" panose="02000503000000020004" charset="0"/>
                  <a:sym typeface="+mn-ea"/>
                </a:rPr>
                <a:t>ЗАЩИТА</a:t>
              </a:r>
              <a:endParaRPr lang="ru-RU" altLang="en-US" dirty="0">
                <a:solidFill>
                  <a:schemeClr val="accent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</p:grpSp>
      <p:sp>
        <p:nvSpPr>
          <p:cNvPr id="43" name="TextBox 35"/>
          <p:cNvSpPr txBox="1"/>
          <p:nvPr/>
        </p:nvSpPr>
        <p:spPr>
          <a:xfrm>
            <a:off x="1729423" y="4997450"/>
            <a:ext cx="196024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Организационные</a:t>
            </a:r>
            <a:r>
              <a:rPr lang="en-US" altLang="ru-RU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меры</a:t>
            </a:r>
            <a:endParaRPr lang="en-US" altLang="en-US" sz="2000" dirty="0" smtClean="0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  <p:sp>
        <p:nvSpPr>
          <p:cNvPr id="44" name="TextBox 39"/>
          <p:cNvSpPr txBox="1"/>
          <p:nvPr/>
        </p:nvSpPr>
        <p:spPr>
          <a:xfrm>
            <a:off x="8539798" y="4689475"/>
            <a:ext cx="200152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Российское</a:t>
            </a:r>
            <a:r>
              <a:rPr lang="en-US" altLang="ru-RU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программное</a:t>
            </a:r>
            <a:r>
              <a:rPr lang="en-US" altLang="ru-RU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rPr>
              <a:t>обеспечение</a:t>
            </a:r>
            <a:endParaRPr lang="en-US" altLang="en-US" sz="2000" dirty="0" smtClean="0">
              <a:solidFill>
                <a:schemeClr val="bg1"/>
              </a:solidFill>
              <a:latin typeface="Inter Black" panose="02000503000000020004" charset="0"/>
              <a:ea typeface="Inter Black" panose="02000503000000020004" charset="0"/>
              <a:cs typeface="Inter Black" panose="02000503000000020004" charset="0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VCG211280058675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4445" y="0"/>
            <a:ext cx="12160885" cy="685736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568325" y="3166110"/>
            <a:ext cx="110445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zh-CN" sz="6000">
                <a:solidFill>
                  <a:schemeClr val="accent6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ОСНОВА БЕЗОПАСНОСТИ</a:t>
            </a:r>
            <a:endParaRPr lang="ru-RU" altLang="zh-CN" sz="6000">
              <a:solidFill>
                <a:schemeClr val="accent6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948690" y="2252980"/>
            <a:ext cx="103187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zh-CN" sz="6000">
                <a:ln>
                  <a:noFill/>
                </a:ln>
                <a:solidFill>
                  <a:schemeClr val="bg1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ЦИФРОВАЯ ГИГИЕНА</a:t>
            </a:r>
            <a:endParaRPr lang="ru-RU" altLang="zh-CN" sz="6000">
              <a:ln>
                <a:noFill/>
              </a:ln>
              <a:solidFill>
                <a:schemeClr val="bg1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2" name="任意多边形: 形状 14"/>
          <p:cNvSpPr/>
          <p:nvPr>
            <p:custDataLst>
              <p:tags r:id="rId4"/>
            </p:custDataLst>
          </p:nvPr>
        </p:nvSpPr>
        <p:spPr>
          <a:xfrm>
            <a:off x="2377516" y="4206476"/>
            <a:ext cx="7438409" cy="110315"/>
          </a:xfrm>
          <a:custGeom>
            <a:avLst/>
            <a:gdLst>
              <a:gd name="connsiteX0" fmla="*/ 0 w 10926501"/>
              <a:gd name="connsiteY0" fmla="*/ 0 h 162045"/>
              <a:gd name="connsiteX1" fmla="*/ 3761772 w 10926501"/>
              <a:gd name="connsiteY1" fmla="*/ 0 h 162045"/>
              <a:gd name="connsiteX2" fmla="*/ 3923817 w 10926501"/>
              <a:gd name="connsiteY2" fmla="*/ 162045 h 162045"/>
              <a:gd name="connsiteX3" fmla="*/ 6979534 w 10926501"/>
              <a:gd name="connsiteY3" fmla="*/ 162045 h 162045"/>
              <a:gd name="connsiteX4" fmla="*/ 7141579 w 10926501"/>
              <a:gd name="connsiteY4" fmla="*/ 0 h 162045"/>
              <a:gd name="connsiteX5" fmla="*/ 10926501 w 10926501"/>
              <a:gd name="connsiteY5" fmla="*/ 0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6501" h="162045">
                <a:moveTo>
                  <a:pt x="0" y="0"/>
                </a:moveTo>
                <a:lnTo>
                  <a:pt x="3761772" y="0"/>
                </a:lnTo>
                <a:lnTo>
                  <a:pt x="3923817" y="162045"/>
                </a:lnTo>
                <a:lnTo>
                  <a:pt x="6979534" y="162045"/>
                </a:lnTo>
                <a:lnTo>
                  <a:pt x="7141579" y="0"/>
                </a:lnTo>
                <a:lnTo>
                  <a:pt x="10926501" y="0"/>
                </a:lnTo>
              </a:path>
            </a:pathLst>
          </a:custGeom>
          <a:noFill/>
          <a:ln w="38100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1" name="任意多边形: 形状 138"/>
          <p:cNvSpPr/>
          <p:nvPr>
            <p:custDataLst>
              <p:tags r:id="rId5"/>
            </p:custDataLst>
          </p:nvPr>
        </p:nvSpPr>
        <p:spPr>
          <a:xfrm>
            <a:off x="308610" y="503873"/>
            <a:ext cx="11576685" cy="585025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9455" y="680720"/>
            <a:ext cx="2407920" cy="501650"/>
            <a:chOff x="1133" y="1072"/>
            <a:chExt cx="3792" cy="910"/>
          </a:xfrm>
        </p:grpSpPr>
        <p:sp>
          <p:nvSpPr>
            <p:cNvPr id="16" name="平行四边形 15"/>
            <p:cNvSpPr/>
            <p:nvPr>
              <p:custDataLst>
                <p:tags r:id="rId6"/>
              </p:custDataLst>
            </p:nvPr>
          </p:nvSpPr>
          <p:spPr>
            <a:xfrm>
              <a:off x="1403" y="1216"/>
              <a:ext cx="3361" cy="640"/>
            </a:xfrm>
            <a:prstGeom prst="parallelogram">
              <a:avLst>
                <a:gd name="adj" fmla="val 82143"/>
              </a:avLst>
            </a:prstGeom>
            <a:gradFill>
              <a:gsLst>
                <a:gs pos="0">
                  <a:srgbClr val="4675FC"/>
                </a:gs>
                <a:gs pos="100000">
                  <a:srgbClr val="4675FC">
                    <a:alpha val="0"/>
                  </a:srgbClr>
                </a:gs>
              </a:gsLst>
              <a:lin ang="18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" name="平行四边形 1"/>
            <p:cNvSpPr/>
            <p:nvPr>
              <p:custDataLst>
                <p:tags r:id="rId7"/>
              </p:custDataLst>
            </p:nvPr>
          </p:nvSpPr>
          <p:spPr>
            <a:xfrm>
              <a:off x="1133" y="1072"/>
              <a:ext cx="3792" cy="910"/>
            </a:xfrm>
            <a:prstGeom prst="parallelogram">
              <a:avLst>
                <a:gd name="adj" fmla="val 82143"/>
              </a:avLst>
            </a:prstGeom>
            <a:noFill/>
            <a:ln w="12700">
              <a:gradFill flip="none" rotWithShape="1">
                <a:gsLst>
                  <a:gs pos="36000">
                    <a:schemeClr val="accent1"/>
                  </a:gs>
                  <a:gs pos="75000">
                    <a:schemeClr val="accent1">
                      <a:alpha val="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5" name="任意多边形: 形状 21"/>
          <p:cNvSpPr/>
          <p:nvPr>
            <p:custDataLst>
              <p:tags r:id="rId8"/>
            </p:custDataLst>
          </p:nvPr>
        </p:nvSpPr>
        <p:spPr>
          <a:xfrm rot="16200000" flipV="1">
            <a:off x="-2199640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7818" y="176530"/>
            <a:ext cx="11556365" cy="135890"/>
            <a:chOff x="625" y="278"/>
            <a:chExt cx="18199" cy="214"/>
          </a:xfrm>
        </p:grpSpPr>
        <p:sp>
          <p:nvSpPr>
            <p:cNvPr id="24" name="任意多边形: 形状 21"/>
            <p:cNvSpPr/>
            <p:nvPr>
              <p:custDataLst>
                <p:tags r:id="rId9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4153853" y="1996440"/>
            <a:ext cx="3869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03</a:t>
            </a:r>
            <a:endParaRPr lang="zh-CN" altLang="en-US" sz="1200" cap="all" dirty="0">
              <a:solidFill>
                <a:schemeClr val="bg1"/>
              </a:solidFill>
              <a:uFillTx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11279505" y="749082"/>
            <a:ext cx="252730" cy="375920"/>
            <a:chOff x="17336" y="1136"/>
            <a:chExt cx="466" cy="911"/>
          </a:xfrm>
          <a:solidFill>
            <a:srgbClr val="2CF5FC"/>
          </a:solidFill>
        </p:grpSpPr>
        <p:sp>
          <p:nvSpPr>
            <p:cNvPr id="14" name="矩形 13"/>
            <p:cNvSpPr/>
            <p:nvPr>
              <p:custDataLst>
                <p:tags r:id="rId13"/>
              </p:custDataLst>
            </p:nvPr>
          </p:nvSpPr>
          <p:spPr>
            <a:xfrm>
              <a:off x="17448" y="1136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4"/>
              </p:custDataLst>
            </p:nvPr>
          </p:nvSpPr>
          <p:spPr>
            <a:xfrm>
              <a:off x="17448" y="1532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5"/>
              </p:custDataLst>
            </p:nvPr>
          </p:nvSpPr>
          <p:spPr>
            <a:xfrm>
              <a:off x="17336" y="1334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6"/>
              </p:custDataLst>
            </p:nvPr>
          </p:nvSpPr>
          <p:spPr>
            <a:xfrm>
              <a:off x="17336" y="1729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7"/>
              </p:custDataLst>
            </p:nvPr>
          </p:nvSpPr>
          <p:spPr>
            <a:xfrm>
              <a:off x="17448" y="1927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18"/>
            </p:custDataLst>
          </p:nvPr>
        </p:nvSpPr>
        <p:spPr>
          <a:xfrm>
            <a:off x="760730" y="5462270"/>
            <a:ext cx="187960" cy="439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317818" y="6526530"/>
            <a:ext cx="11556365" cy="135890"/>
            <a:chOff x="625" y="278"/>
            <a:chExt cx="18199" cy="214"/>
          </a:xfrm>
        </p:grpSpPr>
        <p:sp>
          <p:nvSpPr>
            <p:cNvPr id="32" name="任意多边形: 形状 21"/>
            <p:cNvSpPr/>
            <p:nvPr>
              <p:custDataLst>
                <p:tags r:id="rId19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: 形状 21"/>
          <p:cNvSpPr/>
          <p:nvPr>
            <p:custDataLst>
              <p:tags r:id="rId22"/>
            </p:custDataLst>
          </p:nvPr>
        </p:nvSpPr>
        <p:spPr>
          <a:xfrm rot="5400000" flipH="1" flipV="1">
            <a:off x="9685655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6" name="矩形 45"/>
          <p:cNvSpPr/>
          <p:nvPr>
            <p:custDataLst>
              <p:tags r:id="rId23"/>
            </p:custDataLst>
          </p:nvPr>
        </p:nvSpPr>
        <p:spPr>
          <a:xfrm>
            <a:off x="890905" y="5485765"/>
            <a:ext cx="187960" cy="1993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7" name="矩形 46"/>
          <p:cNvSpPr/>
          <p:nvPr>
            <p:custDataLst>
              <p:tags r:id="rId24"/>
            </p:custDataLst>
          </p:nvPr>
        </p:nvSpPr>
        <p:spPr>
          <a:xfrm>
            <a:off x="11586845" y="5439410"/>
            <a:ext cx="76200" cy="4394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8" name="矩形 47"/>
          <p:cNvSpPr/>
          <p:nvPr>
            <p:custDataLst>
              <p:tags r:id="rId25"/>
            </p:custDataLst>
          </p:nvPr>
        </p:nvSpPr>
        <p:spPr>
          <a:xfrm flipH="1">
            <a:off x="11461750" y="5718175"/>
            <a:ext cx="150495" cy="160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9" name="矩形 48"/>
          <p:cNvSpPr/>
          <p:nvPr>
            <p:custDataLst>
              <p:tags r:id="rId26"/>
            </p:custDataLst>
          </p:nvPr>
        </p:nvSpPr>
        <p:spPr>
          <a:xfrm flipH="1">
            <a:off x="11430635" y="5520690"/>
            <a:ext cx="85725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27"/>
            </p:custDataLst>
          </p:nvPr>
        </p:nvSpPr>
        <p:spPr>
          <a:xfrm>
            <a:off x="1234440" y="810895"/>
            <a:ext cx="12649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КГБПОУ</a:t>
            </a:r>
            <a:r>
              <a:rPr lang="en-US" altLang="ru-RU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«</a:t>
            </a:r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ММТ</a:t>
            </a:r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»</a:t>
            </a:r>
            <a:endParaRPr lang="en-US" altLang="en-US" sz="1000" dirty="0">
              <a:solidFill>
                <a:schemeClr val="lt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</p:spTree>
    <p:custDataLst>
      <p:tags r:id="rId2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pic>
        <p:nvPicPr>
          <p:cNvPr id="2" name="Изображение 1" descr="C:/Users/Admin/Pictures/photo_2025-09-17_18-17-13 (3).jpgphoto_2025-09-17_18-17-13 (3)"/>
          <p:cNvPicPr/>
          <p:nvPr/>
        </p:nvPicPr>
        <p:blipFill>
          <a:blip r:embed="rId2"/>
          <a:srcRect l="11431" r="11431"/>
          <a:stretch>
            <a:fillRect/>
          </a:stretch>
        </p:blipFill>
        <p:spPr>
          <a:xfrm>
            <a:off x="946150" y="485775"/>
            <a:ext cx="10299700" cy="6007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pic>
        <p:nvPicPr>
          <p:cNvPr id="2" name="Изображение 1" descr="C:/Users/Admin/Pictures/photo_2025-09-17_18-17-14 (4).jpgphoto_2025-09-17_18-17-14 (4)"/>
          <p:cNvPicPr/>
          <p:nvPr/>
        </p:nvPicPr>
        <p:blipFill>
          <a:blip r:embed="rId2"/>
          <a:srcRect l="11431" r="11431"/>
          <a:stretch>
            <a:fillRect/>
          </a:stretch>
        </p:blipFill>
        <p:spPr>
          <a:xfrm>
            <a:off x="946150" y="485775"/>
            <a:ext cx="10299700" cy="6007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pic>
        <p:nvPicPr>
          <p:cNvPr id="2" name="Изображение 1" descr="C:/Users/Admin/Pictures/photo_2025-09-17_18-17-14 (3).jpgphoto_2025-09-17_18-17-14 (3)"/>
          <p:cNvPicPr/>
          <p:nvPr/>
        </p:nvPicPr>
        <p:blipFill>
          <a:blip r:embed="rId2"/>
          <a:srcRect l="11431" r="11431"/>
          <a:stretch>
            <a:fillRect/>
          </a:stretch>
        </p:blipFill>
        <p:spPr>
          <a:xfrm>
            <a:off x="946150" y="485775"/>
            <a:ext cx="10299700" cy="6007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pic>
        <p:nvPicPr>
          <p:cNvPr id="2" name="Изображение 1" descr="C:/Users/Admin/Pictures/photo_2025-09-17_18-17-14 (2).jpgphoto_2025-09-17_18-17-14 (2)"/>
          <p:cNvPicPr/>
          <p:nvPr/>
        </p:nvPicPr>
        <p:blipFill>
          <a:blip r:embed="rId2"/>
          <a:srcRect l="11431" r="11431"/>
          <a:stretch>
            <a:fillRect/>
          </a:stretch>
        </p:blipFill>
        <p:spPr>
          <a:xfrm>
            <a:off x="946150" y="485775"/>
            <a:ext cx="10299700" cy="6007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pic>
        <p:nvPicPr>
          <p:cNvPr id="2" name="Изображение 1" descr="C:/Users/Admin/Pictures/photo_2025-09-17_18-17-14 (6).jpgphoto_2025-09-17_18-17-14 (6)"/>
          <p:cNvPicPr/>
          <p:nvPr/>
        </p:nvPicPr>
        <p:blipFill>
          <a:blip r:embed="rId2"/>
          <a:srcRect l="11431" r="11431"/>
          <a:stretch>
            <a:fillRect/>
          </a:stretch>
        </p:blipFill>
        <p:spPr>
          <a:xfrm>
            <a:off x="946150" y="485775"/>
            <a:ext cx="10299700" cy="6007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211280058675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 flipH="1">
            <a:off x="4445" y="0"/>
            <a:ext cx="12183110" cy="6858000"/>
          </a:xfrm>
          <a:prstGeom prst="rect">
            <a:avLst/>
          </a:prstGeom>
        </p:spPr>
      </p:pic>
      <p:sp>
        <p:nvSpPr>
          <p:cNvPr id="55" name="半闭框 54"/>
          <p:cNvSpPr/>
          <p:nvPr/>
        </p:nvSpPr>
        <p:spPr>
          <a:xfrm rot="10800000" flipH="1" flipV="1">
            <a:off x="411554" y="2811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11538024" y="627177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pic>
        <p:nvPicPr>
          <p:cNvPr id="2" name="Изображение 1" descr="C:/Users/Admin/Pictures/photo_2025-09-17_18-17-14.jpgphoto_2025-09-17_18-17-14"/>
          <p:cNvPicPr/>
          <p:nvPr/>
        </p:nvPicPr>
        <p:blipFill>
          <a:blip r:embed="rId2"/>
          <a:srcRect l="11431" r="11431"/>
          <a:stretch>
            <a:fillRect/>
          </a:stretch>
        </p:blipFill>
        <p:spPr>
          <a:xfrm>
            <a:off x="946150" y="485775"/>
            <a:ext cx="10299700" cy="6007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VCG21128005867512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4445" y="0"/>
            <a:ext cx="12160885" cy="685736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537845" y="3166110"/>
            <a:ext cx="111252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zh-CN" sz="6000">
                <a:solidFill>
                  <a:schemeClr val="accent6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ЗАЩИТЫ ИНФОРМАЦИИ</a:t>
            </a:r>
            <a:endParaRPr lang="ru-RU" altLang="zh-CN" sz="6000">
              <a:solidFill>
                <a:schemeClr val="accent6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2413635" y="2252980"/>
            <a:ext cx="73653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zh-CN" sz="6000">
                <a:ln>
                  <a:noFill/>
                </a:ln>
                <a:solidFill>
                  <a:schemeClr val="bg1"/>
                </a:solidFill>
                <a:effectLst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</a:rPr>
              <a:t>СРЕДСТВА</a:t>
            </a:r>
            <a:endParaRPr lang="ru-RU" altLang="zh-CN" sz="6000">
              <a:ln>
                <a:noFill/>
              </a:ln>
              <a:solidFill>
                <a:schemeClr val="bg1"/>
              </a:solidFill>
              <a:effectLst/>
              <a:latin typeface="Inter Black" panose="02000503000000020004" charset="0"/>
              <a:ea typeface="Inter Black" panose="02000503000000020004" charset="0"/>
              <a:cs typeface="Inter Black" panose="02000503000000020004" charset="0"/>
            </a:endParaRPr>
          </a:p>
        </p:txBody>
      </p:sp>
      <p:sp>
        <p:nvSpPr>
          <p:cNvPr id="22" name="任意多边形: 形状 14"/>
          <p:cNvSpPr/>
          <p:nvPr>
            <p:custDataLst>
              <p:tags r:id="rId4"/>
            </p:custDataLst>
          </p:nvPr>
        </p:nvSpPr>
        <p:spPr>
          <a:xfrm>
            <a:off x="2377516" y="4206476"/>
            <a:ext cx="7438409" cy="110315"/>
          </a:xfrm>
          <a:custGeom>
            <a:avLst/>
            <a:gdLst>
              <a:gd name="connsiteX0" fmla="*/ 0 w 10926501"/>
              <a:gd name="connsiteY0" fmla="*/ 0 h 162045"/>
              <a:gd name="connsiteX1" fmla="*/ 3761772 w 10926501"/>
              <a:gd name="connsiteY1" fmla="*/ 0 h 162045"/>
              <a:gd name="connsiteX2" fmla="*/ 3923817 w 10926501"/>
              <a:gd name="connsiteY2" fmla="*/ 162045 h 162045"/>
              <a:gd name="connsiteX3" fmla="*/ 6979534 w 10926501"/>
              <a:gd name="connsiteY3" fmla="*/ 162045 h 162045"/>
              <a:gd name="connsiteX4" fmla="*/ 7141579 w 10926501"/>
              <a:gd name="connsiteY4" fmla="*/ 0 h 162045"/>
              <a:gd name="connsiteX5" fmla="*/ 10926501 w 10926501"/>
              <a:gd name="connsiteY5" fmla="*/ 0 h 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6501" h="162045">
                <a:moveTo>
                  <a:pt x="0" y="0"/>
                </a:moveTo>
                <a:lnTo>
                  <a:pt x="3761772" y="0"/>
                </a:lnTo>
                <a:lnTo>
                  <a:pt x="3923817" y="162045"/>
                </a:lnTo>
                <a:lnTo>
                  <a:pt x="6979534" y="162045"/>
                </a:lnTo>
                <a:lnTo>
                  <a:pt x="7141579" y="0"/>
                </a:lnTo>
                <a:lnTo>
                  <a:pt x="10926501" y="0"/>
                </a:lnTo>
              </a:path>
            </a:pathLst>
          </a:custGeom>
          <a:noFill/>
          <a:ln w="38100">
            <a:gradFill>
              <a:gsLst>
                <a:gs pos="200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159" name="任意多边形: 形状 158"/>
          <p:cNvSpPr/>
          <p:nvPr/>
        </p:nvSpPr>
        <p:spPr>
          <a:xfrm>
            <a:off x="4629150" y="4827270"/>
            <a:ext cx="2934335" cy="559435"/>
          </a:xfrm>
          <a:custGeom>
            <a:avLst/>
            <a:gdLst>
              <a:gd name="connsiteX0" fmla="*/ 0 w 2880000"/>
              <a:gd name="connsiteY0" fmla="*/ 0 h 3600000"/>
              <a:gd name="connsiteX1" fmla="*/ 882815 w 2880000"/>
              <a:gd name="connsiteY1" fmla="*/ 0 h 3600000"/>
              <a:gd name="connsiteX2" fmla="*/ 942863 w 2880000"/>
              <a:gd name="connsiteY2" fmla="*/ 60048 h 3600000"/>
              <a:gd name="connsiteX3" fmla="*/ 1902766 w 2880000"/>
              <a:gd name="connsiteY3" fmla="*/ 60048 h 3600000"/>
              <a:gd name="connsiteX4" fmla="*/ 1962813 w 2880000"/>
              <a:gd name="connsiteY4" fmla="*/ 0 h 3600000"/>
              <a:gd name="connsiteX5" fmla="*/ 2880000 w 2880000"/>
              <a:gd name="connsiteY5" fmla="*/ 0 h 3600000"/>
              <a:gd name="connsiteX6" fmla="*/ 2880000 w 2880000"/>
              <a:gd name="connsiteY6" fmla="*/ 3600000 h 3600000"/>
              <a:gd name="connsiteX7" fmla="*/ 1957099 w 2880000"/>
              <a:gd name="connsiteY7" fmla="*/ 3600000 h 3600000"/>
              <a:gd name="connsiteX8" fmla="*/ 1902766 w 2880000"/>
              <a:gd name="connsiteY8" fmla="*/ 3545666 h 3600000"/>
              <a:gd name="connsiteX9" fmla="*/ 942863 w 2880000"/>
              <a:gd name="connsiteY9" fmla="*/ 3545666 h 3600000"/>
              <a:gd name="connsiteX10" fmla="*/ 888529 w 2880000"/>
              <a:gd name="connsiteY10" fmla="*/ 3600000 h 3600000"/>
              <a:gd name="connsiteX11" fmla="*/ 0 w 2880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00" h="3600000">
                <a:moveTo>
                  <a:pt x="0" y="0"/>
                </a:moveTo>
                <a:lnTo>
                  <a:pt x="882815" y="0"/>
                </a:lnTo>
                <a:lnTo>
                  <a:pt x="942863" y="60048"/>
                </a:lnTo>
                <a:lnTo>
                  <a:pt x="1902766" y="60048"/>
                </a:lnTo>
                <a:lnTo>
                  <a:pt x="1962813" y="0"/>
                </a:lnTo>
                <a:lnTo>
                  <a:pt x="2880000" y="0"/>
                </a:lnTo>
                <a:lnTo>
                  <a:pt x="2880000" y="3600000"/>
                </a:lnTo>
                <a:lnTo>
                  <a:pt x="1957099" y="3600000"/>
                </a:lnTo>
                <a:lnTo>
                  <a:pt x="1902766" y="3545666"/>
                </a:lnTo>
                <a:lnTo>
                  <a:pt x="942863" y="3545666"/>
                </a:lnTo>
                <a:lnTo>
                  <a:pt x="888529" y="3600000"/>
                </a:lnTo>
                <a:lnTo>
                  <a:pt x="0" y="3600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5000">
                <a:schemeClr val="accent1">
                  <a:alpha val="0"/>
                </a:schemeClr>
              </a:gs>
              <a:gs pos="94000">
                <a:schemeClr val="accent1"/>
              </a:gs>
              <a:gs pos="25000">
                <a:schemeClr val="accent1">
                  <a:alpha val="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cs typeface="Inter" panose="020005030000000200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4476750" y="4907598"/>
            <a:ext cx="3238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2000" dirty="0">
                <a:solidFill>
                  <a:schemeClr val="lt2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ГЕОРГИЙ БРЮЗГИН</a:t>
            </a:r>
            <a:endParaRPr lang="ru-RU" sz="2000" dirty="0">
              <a:solidFill>
                <a:schemeClr val="lt2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41" name="任意多边形: 形状 138"/>
          <p:cNvSpPr/>
          <p:nvPr>
            <p:custDataLst>
              <p:tags r:id="rId6"/>
            </p:custDataLst>
          </p:nvPr>
        </p:nvSpPr>
        <p:spPr>
          <a:xfrm>
            <a:off x="308610" y="503873"/>
            <a:ext cx="11576685" cy="5850255"/>
          </a:xfrm>
          <a:custGeom>
            <a:avLst/>
            <a:gdLst>
              <a:gd name="connsiteX0" fmla="*/ 0 w 10858500"/>
              <a:gd name="connsiteY0" fmla="*/ 0 h 4680000"/>
              <a:gd name="connsiteX1" fmla="*/ 10858500 w 10858500"/>
              <a:gd name="connsiteY1" fmla="*/ 0 h 4680000"/>
              <a:gd name="connsiteX2" fmla="*/ 10858500 w 10858500"/>
              <a:gd name="connsiteY2" fmla="*/ 498804 h 4680000"/>
              <a:gd name="connsiteX3" fmla="*/ 10858498 w 10858500"/>
              <a:gd name="connsiteY3" fmla="*/ 498806 h 4680000"/>
              <a:gd name="connsiteX4" fmla="*/ 10858498 w 10858500"/>
              <a:gd name="connsiteY4" fmla="*/ 489916 h 4680000"/>
              <a:gd name="connsiteX5" fmla="*/ 10798658 w 10858500"/>
              <a:gd name="connsiteY5" fmla="*/ 545937 h 4680000"/>
              <a:gd name="connsiteX6" fmla="*/ 10798658 w 10858500"/>
              <a:gd name="connsiteY6" fmla="*/ 4134061 h 4680000"/>
              <a:gd name="connsiteX7" fmla="*/ 10858498 w 10858500"/>
              <a:gd name="connsiteY7" fmla="*/ 4190082 h 4680000"/>
              <a:gd name="connsiteX8" fmla="*/ 10858498 w 10858500"/>
              <a:gd name="connsiteY8" fmla="*/ 4179297 h 4680000"/>
              <a:gd name="connsiteX9" fmla="*/ 10858500 w 10858500"/>
              <a:gd name="connsiteY9" fmla="*/ 4179299 h 4680000"/>
              <a:gd name="connsiteX10" fmla="*/ 10858500 w 10858500"/>
              <a:gd name="connsiteY10" fmla="*/ 4680000 h 4680000"/>
              <a:gd name="connsiteX11" fmla="*/ 9082087 w 10858500"/>
              <a:gd name="connsiteY11" fmla="*/ 4680000 h 4680000"/>
              <a:gd name="connsiteX12" fmla="*/ 9036435 w 10858500"/>
              <a:gd name="connsiteY12" fmla="*/ 4637262 h 4680000"/>
              <a:gd name="connsiteX13" fmla="*/ 1835005 w 10858500"/>
              <a:gd name="connsiteY13" fmla="*/ 4637262 h 4680000"/>
              <a:gd name="connsiteX14" fmla="*/ 1789353 w 10858500"/>
              <a:gd name="connsiteY14" fmla="*/ 4680000 h 4680000"/>
              <a:gd name="connsiteX15" fmla="*/ 0 w 10858500"/>
              <a:gd name="connsiteY15" fmla="*/ 4680000 h 4680000"/>
              <a:gd name="connsiteX16" fmla="*/ 0 w 10858500"/>
              <a:gd name="connsiteY16" fmla="*/ 4190082 h 4680000"/>
              <a:gd name="connsiteX17" fmla="*/ 59840 w 10858500"/>
              <a:gd name="connsiteY17" fmla="*/ 4134061 h 4680000"/>
              <a:gd name="connsiteX18" fmla="*/ 59840 w 10858500"/>
              <a:gd name="connsiteY18" fmla="*/ 545937 h 4680000"/>
              <a:gd name="connsiteX19" fmla="*/ 0 w 10858500"/>
              <a:gd name="connsiteY19" fmla="*/ 489916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58500" h="4680000">
                <a:moveTo>
                  <a:pt x="0" y="0"/>
                </a:moveTo>
                <a:lnTo>
                  <a:pt x="10858500" y="0"/>
                </a:lnTo>
                <a:lnTo>
                  <a:pt x="10858500" y="498804"/>
                </a:lnTo>
                <a:lnTo>
                  <a:pt x="10858498" y="498806"/>
                </a:lnTo>
                <a:lnTo>
                  <a:pt x="10858498" y="489916"/>
                </a:lnTo>
                <a:lnTo>
                  <a:pt x="10798658" y="545937"/>
                </a:lnTo>
                <a:lnTo>
                  <a:pt x="10798658" y="4134061"/>
                </a:lnTo>
                <a:lnTo>
                  <a:pt x="10858498" y="4190082"/>
                </a:lnTo>
                <a:lnTo>
                  <a:pt x="10858498" y="4179297"/>
                </a:lnTo>
                <a:lnTo>
                  <a:pt x="10858500" y="4179299"/>
                </a:lnTo>
                <a:lnTo>
                  <a:pt x="10858500" y="4680000"/>
                </a:lnTo>
                <a:lnTo>
                  <a:pt x="9082087" y="4680000"/>
                </a:lnTo>
                <a:lnTo>
                  <a:pt x="9036435" y="4637262"/>
                </a:lnTo>
                <a:lnTo>
                  <a:pt x="1835005" y="4637262"/>
                </a:lnTo>
                <a:lnTo>
                  <a:pt x="1789353" y="4680000"/>
                </a:lnTo>
                <a:lnTo>
                  <a:pt x="0" y="4680000"/>
                </a:lnTo>
                <a:lnTo>
                  <a:pt x="0" y="4190082"/>
                </a:lnTo>
                <a:lnTo>
                  <a:pt x="59840" y="4134061"/>
                </a:lnTo>
                <a:lnTo>
                  <a:pt x="59840" y="545937"/>
                </a:lnTo>
                <a:lnTo>
                  <a:pt x="0" y="48991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9455" y="680720"/>
            <a:ext cx="2407920" cy="501650"/>
            <a:chOff x="1133" y="1072"/>
            <a:chExt cx="3792" cy="910"/>
          </a:xfrm>
        </p:grpSpPr>
        <p:sp>
          <p:nvSpPr>
            <p:cNvPr id="16" name="平行四边形 15"/>
            <p:cNvSpPr/>
            <p:nvPr>
              <p:custDataLst>
                <p:tags r:id="rId7"/>
              </p:custDataLst>
            </p:nvPr>
          </p:nvSpPr>
          <p:spPr>
            <a:xfrm>
              <a:off x="1403" y="1216"/>
              <a:ext cx="3361" cy="640"/>
            </a:xfrm>
            <a:prstGeom prst="parallelogram">
              <a:avLst>
                <a:gd name="adj" fmla="val 82143"/>
              </a:avLst>
            </a:prstGeom>
            <a:gradFill>
              <a:gsLst>
                <a:gs pos="0">
                  <a:srgbClr val="4675FC"/>
                </a:gs>
                <a:gs pos="100000">
                  <a:srgbClr val="4675FC">
                    <a:alpha val="0"/>
                  </a:srgbClr>
                </a:gs>
              </a:gsLst>
              <a:lin ang="18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sp>
          <p:nvSpPr>
            <p:cNvPr id="2" name="平行四边形 1"/>
            <p:cNvSpPr/>
            <p:nvPr>
              <p:custDataLst>
                <p:tags r:id="rId8"/>
              </p:custDataLst>
            </p:nvPr>
          </p:nvSpPr>
          <p:spPr>
            <a:xfrm>
              <a:off x="1133" y="1072"/>
              <a:ext cx="3792" cy="910"/>
            </a:xfrm>
            <a:prstGeom prst="parallelogram">
              <a:avLst>
                <a:gd name="adj" fmla="val 82143"/>
              </a:avLst>
            </a:prstGeom>
            <a:noFill/>
            <a:ln w="12700">
              <a:gradFill flip="none" rotWithShape="1">
                <a:gsLst>
                  <a:gs pos="36000">
                    <a:schemeClr val="accent1"/>
                  </a:gs>
                  <a:gs pos="75000">
                    <a:schemeClr val="accent1">
                      <a:alpha val="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214755" y="814070"/>
            <a:ext cx="12649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КГБПОУ</a:t>
            </a:r>
            <a:r>
              <a:rPr lang="en-US" altLang="ru-RU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«</a:t>
            </a:r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ММТ</a:t>
            </a:r>
            <a:r>
              <a:rPr lang="en-US" altLang="en-US" sz="1000" dirty="0">
                <a:solidFill>
                  <a:schemeClr val="lt1"/>
                </a:solidFill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»</a:t>
            </a:r>
            <a:endParaRPr lang="en-US" altLang="en-US" sz="1000" dirty="0">
              <a:solidFill>
                <a:schemeClr val="lt1"/>
              </a:solidFill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sp>
        <p:nvSpPr>
          <p:cNvPr id="5" name="任意多边形: 形状 21"/>
          <p:cNvSpPr/>
          <p:nvPr>
            <p:custDataLst>
              <p:tags r:id="rId10"/>
            </p:custDataLst>
          </p:nvPr>
        </p:nvSpPr>
        <p:spPr>
          <a:xfrm rot="16200000" flipV="1">
            <a:off x="-2199640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7818" y="176530"/>
            <a:ext cx="11556365" cy="135890"/>
            <a:chOff x="625" y="278"/>
            <a:chExt cx="18199" cy="214"/>
          </a:xfrm>
        </p:grpSpPr>
        <p:sp>
          <p:nvSpPr>
            <p:cNvPr id="24" name="任意多边形: 形状 21"/>
            <p:cNvSpPr/>
            <p:nvPr>
              <p:custDataLst>
                <p:tags r:id="rId11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537845" y="1996440"/>
            <a:ext cx="11116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Информационное</a:t>
            </a:r>
            <a:r>
              <a:rPr lang="en-US" altLang="ru-RU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обеспечение</a:t>
            </a:r>
            <a:r>
              <a:rPr lang="en-US" altLang="ru-RU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профессиональной</a:t>
            </a:r>
            <a:r>
              <a:rPr lang="en-US" altLang="ru-RU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 </a:t>
            </a:r>
            <a:r>
              <a:rPr lang="en-US" altLang="en-US" sz="1200" cap="all" dirty="0">
                <a:solidFill>
                  <a:schemeClr val="bg1"/>
                </a:solidFill>
                <a:uFillTx/>
                <a:latin typeface="Inter Black" panose="02000503000000020004" charset="0"/>
                <a:ea typeface="Inter Black" panose="02000503000000020004" charset="0"/>
                <a:cs typeface="Inter" panose="02000503000000020004" charset="0"/>
              </a:rPr>
              <a:t>деятельности</a:t>
            </a:r>
            <a:endParaRPr lang="en-US" altLang="en-US" sz="1200" cap="all" dirty="0">
              <a:solidFill>
                <a:schemeClr val="bg1"/>
              </a:solidFill>
              <a:uFillTx/>
              <a:latin typeface="Inter Black" panose="02000503000000020004" charset="0"/>
              <a:ea typeface="Inter Black" panose="02000503000000020004" charset="0"/>
              <a:cs typeface="Inter" panose="020005030000000200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11279505" y="749082"/>
            <a:ext cx="252730" cy="375920"/>
            <a:chOff x="17336" y="1136"/>
            <a:chExt cx="466" cy="911"/>
          </a:xfrm>
          <a:solidFill>
            <a:srgbClr val="2CF5FC"/>
          </a:solidFill>
        </p:grpSpPr>
        <p:sp>
          <p:nvSpPr>
            <p:cNvPr id="14" name="矩形 13"/>
            <p:cNvSpPr/>
            <p:nvPr>
              <p:custDataLst>
                <p:tags r:id="rId15"/>
              </p:custDataLst>
            </p:nvPr>
          </p:nvSpPr>
          <p:spPr>
            <a:xfrm>
              <a:off x="17448" y="1136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17448" y="1532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7"/>
              </p:custDataLst>
            </p:nvPr>
          </p:nvSpPr>
          <p:spPr>
            <a:xfrm>
              <a:off x="17336" y="1334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8"/>
              </p:custDataLst>
            </p:nvPr>
          </p:nvSpPr>
          <p:spPr>
            <a:xfrm>
              <a:off x="17336" y="1729"/>
              <a:ext cx="466" cy="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9"/>
              </p:custDataLst>
            </p:nvPr>
          </p:nvSpPr>
          <p:spPr>
            <a:xfrm>
              <a:off x="17448" y="1927"/>
              <a:ext cx="241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noFill/>
                <a:latin typeface="Inter Black" panose="02000503000000020004" charset="0"/>
                <a:ea typeface="Inter Black" panose="02000503000000020004" charset="0"/>
                <a:cs typeface="Inter Black" panose="02000503000000020004" charset="0"/>
                <a:sym typeface="+mn-ea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20"/>
            </p:custDataLst>
          </p:nvPr>
        </p:nvSpPr>
        <p:spPr>
          <a:xfrm>
            <a:off x="760730" y="5462270"/>
            <a:ext cx="187960" cy="439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317818" y="6526530"/>
            <a:ext cx="11556365" cy="135890"/>
            <a:chOff x="625" y="278"/>
            <a:chExt cx="18199" cy="214"/>
          </a:xfrm>
        </p:grpSpPr>
        <p:sp>
          <p:nvSpPr>
            <p:cNvPr id="32" name="任意多边形: 形状 21"/>
            <p:cNvSpPr/>
            <p:nvPr>
              <p:custDataLst>
                <p:tags r:id="rId21"/>
              </p:custDataLst>
            </p:nvPr>
          </p:nvSpPr>
          <p:spPr>
            <a:xfrm flipV="1">
              <a:off x="7028" y="278"/>
              <a:ext cx="5889" cy="215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cs typeface="Inter" panose="02000503000000020004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625" y="278"/>
              <a:ext cx="6402" cy="4"/>
            </a:xfrm>
            <a:prstGeom prst="line">
              <a:avLst/>
            </a:prstGeom>
            <a:ln>
              <a:gradFill>
                <a:gsLst>
                  <a:gs pos="0">
                    <a:srgbClr val="4675FC"/>
                  </a:gs>
                  <a:gs pos="49000">
                    <a:srgbClr val="4675F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12954" y="278"/>
              <a:ext cx="5871" cy="68"/>
            </a:xfrm>
            <a:prstGeom prst="line">
              <a:avLst/>
            </a:prstGeom>
            <a:ln>
              <a:gradFill>
                <a:gsLst>
                  <a:gs pos="39000">
                    <a:srgbClr val="4675FC">
                      <a:alpha val="0"/>
                    </a:srgbClr>
                  </a:gs>
                  <a:gs pos="55000">
                    <a:srgbClr val="4675F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: 形状 21"/>
          <p:cNvSpPr/>
          <p:nvPr>
            <p:custDataLst>
              <p:tags r:id="rId24"/>
            </p:custDataLst>
          </p:nvPr>
        </p:nvSpPr>
        <p:spPr>
          <a:xfrm rot="5400000" flipH="1" flipV="1">
            <a:off x="9685655" y="3370898"/>
            <a:ext cx="4707890" cy="116205"/>
          </a:xfrm>
          <a:custGeom>
            <a:avLst/>
            <a:gdLst>
              <a:gd name="connsiteX0" fmla="*/ 0 w 3238500"/>
              <a:gd name="connsiteY0" fmla="*/ 118110 h 118110"/>
              <a:gd name="connsiteX1" fmla="*/ 118110 w 3238500"/>
              <a:gd name="connsiteY1" fmla="*/ 0 h 118110"/>
              <a:gd name="connsiteX2" fmla="*/ 3124200 w 3238500"/>
              <a:gd name="connsiteY2" fmla="*/ 0 h 118110"/>
              <a:gd name="connsiteX3" fmla="*/ 3238500 w 3238500"/>
              <a:gd name="connsiteY3" fmla="*/ 11430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18110">
                <a:moveTo>
                  <a:pt x="0" y="118110"/>
                </a:moveTo>
                <a:lnTo>
                  <a:pt x="118110" y="0"/>
                </a:lnTo>
                <a:lnTo>
                  <a:pt x="3124200" y="0"/>
                </a:lnTo>
                <a:lnTo>
                  <a:pt x="3238500" y="114300"/>
                </a:lnTo>
              </a:path>
            </a:pathLst>
          </a:custGeom>
          <a:noFill/>
          <a:ln w="9525">
            <a:solidFill>
              <a:schemeClr val="accent1">
                <a:alpha val="7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55" name="半闭框 54"/>
          <p:cNvSpPr/>
          <p:nvPr/>
        </p:nvSpPr>
        <p:spPr>
          <a:xfrm rot="10800000" flipH="1" flipV="1">
            <a:off x="4577154" y="477698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39" name="半闭框 38"/>
          <p:cNvSpPr/>
          <p:nvPr/>
        </p:nvSpPr>
        <p:spPr>
          <a:xfrm flipH="1" flipV="1">
            <a:off x="7279714" y="5099561"/>
            <a:ext cx="336092" cy="336092"/>
          </a:xfrm>
          <a:prstGeom prst="halfFrame">
            <a:avLst>
              <a:gd name="adj1" fmla="val 11939"/>
              <a:gd name="adj2" fmla="val 13392"/>
            </a:avLst>
          </a:prstGeom>
          <a:gradFill>
            <a:gsLst>
              <a:gs pos="0">
                <a:schemeClr val="accent1"/>
              </a:gs>
              <a:gs pos="7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46" name="矩形 45"/>
          <p:cNvSpPr/>
          <p:nvPr>
            <p:custDataLst>
              <p:tags r:id="rId25"/>
            </p:custDataLst>
          </p:nvPr>
        </p:nvSpPr>
        <p:spPr>
          <a:xfrm>
            <a:off x="890905" y="5485765"/>
            <a:ext cx="187960" cy="1993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7" name="矩形 46"/>
          <p:cNvSpPr/>
          <p:nvPr>
            <p:custDataLst>
              <p:tags r:id="rId26"/>
            </p:custDataLst>
          </p:nvPr>
        </p:nvSpPr>
        <p:spPr>
          <a:xfrm>
            <a:off x="11586845" y="5439410"/>
            <a:ext cx="76200" cy="4394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8" name="矩形 47"/>
          <p:cNvSpPr/>
          <p:nvPr>
            <p:custDataLst>
              <p:tags r:id="rId27"/>
            </p:custDataLst>
          </p:nvPr>
        </p:nvSpPr>
        <p:spPr>
          <a:xfrm flipH="1">
            <a:off x="11461750" y="5718175"/>
            <a:ext cx="150495" cy="160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  <p:sp>
        <p:nvSpPr>
          <p:cNvPr id="49" name="矩形 48"/>
          <p:cNvSpPr/>
          <p:nvPr>
            <p:custDataLst>
              <p:tags r:id="rId28"/>
            </p:custDataLst>
          </p:nvPr>
        </p:nvSpPr>
        <p:spPr>
          <a:xfrm flipH="1">
            <a:off x="11430635" y="5520690"/>
            <a:ext cx="85725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cs typeface="Inter" panose="02000503000000020004" charset="0"/>
            </a:endParaRPr>
          </a:p>
        </p:txBody>
      </p:sp>
    </p:spTree>
    <p:custDataLst>
      <p:tags r:id="rId2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BRIGHTNESS" val="0"/>
  <p:tag name="KSO_WM_UNIT_LINE_FORE_SCHEMECOLOR_INDEX" val="6"/>
  <p:tag name="KSO_WM_UNIT_LINE_FILL_TYPE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30"/>
  <p:tag name="KSO_WM_UNIT_FILL_GRADIENT_Direction" val="-2"/>
  <p:tag name="KSO_WM_UNIT_FILL_TYPE" val="3"/>
</p:tagLst>
</file>

<file path=ppt/tags/tag131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36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3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3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4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4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146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55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DIAGRAM_VIRTUALLY_FRAME" val="{&quot;height&quot;:423.85,&quot;left&quot;:29.75,&quot;top&quot;:134.4,&quot;width&quot;:900.45}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58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59.xml><?xml version="1.0" encoding="utf-8"?>
<p:tagLst xmlns:p="http://schemas.openxmlformats.org/presentationml/2006/main">
  <p:tag name="KSO_WM_UNIT_TEXT_FILL_FORE_SCHEMECOLOR_INDEX_BRIGHTNESS" val="-0.35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DIAGRAM_VIRTUALLY_FRAME" val="{&quot;height&quot;:423.85,&quot;left&quot;:29.75,&quot;top&quot;:134.4,&quot;width&quot;:900.45}"/>
</p:tagLst>
</file>

<file path=ppt/tags/tag161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64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65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DIAGRAM_VIRTUALLY_FRAME" val="{&quot;height&quot;:423.85,&quot;left&quot;:29.75,&quot;top&quot;:134.4,&quot;width&quot;:900.45}"/>
</p:tagLst>
</file>

<file path=ppt/tags/tag166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69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DIAGRAM_VIRTUALLY_FRAME" val="{&quot;height&quot;:423.85,&quot;left&quot;:29.75,&quot;top&quot;:134.4,&quot;width&quot;:900.45}"/>
</p:tagLst>
</file>

<file path=ppt/tags/tag171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74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75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DIAGRAM_VIRTUALLY_FRAME" val="{&quot;height&quot;:423.85,&quot;left&quot;:29.75,&quot;top&quot;:134.4,&quot;width&quot;:900.45}"/>
</p:tagLst>
</file>

<file path=ppt/tags/tag176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79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DIAGRAM_VIRTUALLY_FRAME" val="{&quot;height&quot;:423.85,&quot;left&quot;:29.75,&quot;top&quot;:134.4,&quot;width&quot;:900.45}"/>
</p:tagLst>
</file>

<file path=ppt/tags/tag181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423.85,&quot;left&quot;:29.75,&quot;top&quot;:134.4,&quot;width&quot;:900.45}"/>
</p:tagLst>
</file>

<file path=ppt/tags/tag184.xml><?xml version="1.0" encoding="utf-8"?>
<p:tagLst xmlns:p="http://schemas.openxmlformats.org/presentationml/2006/main">
  <p:tag name="KSO_WM_DIAGRAM_VIRTUALLY_FRAME" val="{&quot;height&quot;:423.85,&quot;left&quot;:29.75,&quot;top&quot;:134.4,&quot;width&quot;:900.45}"/>
</p:tagLst>
</file>

<file path=ppt/tags/tag1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9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BRIGHTNESS" val="0"/>
  <p:tag name="KSO_WM_UNIT_LINE_FORE_SCHEMECOLOR_INDEX" val="6"/>
  <p:tag name="KSO_WM_UNIT_LINE_FILL_TYPE" val="2"/>
</p:tagLst>
</file>

<file path=ppt/tags/tag197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30"/>
  <p:tag name="KSO_WM_UNIT_FILL_GRADIENT_Direction" val="-2"/>
  <p:tag name="KSO_WM_UNIT_FILL_TYPE" val="3"/>
</p:tagLst>
</file>

<file path=ppt/tags/tag198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03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20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0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13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23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2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32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2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45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2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249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1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2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3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4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5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6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7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8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59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1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2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3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4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5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6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7.xml><?xml version="1.0" encoding="utf-8"?>
<p:tagLst xmlns:p="http://schemas.openxmlformats.org/presentationml/2006/main">
  <p:tag name="KSO_WM_DIAGRAM_VIRTUALLY_FRAME" val="{&quot;height&quot;:280.6,&quot;left&quot;:54.3,&quot;top&quot;:148.7,&quot;width&quot;:851.45}"/>
</p:tagLst>
</file>

<file path=ppt/tags/tag2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71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2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2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81.xml><?xml version="1.0" encoding="utf-8"?>
<p:tagLst xmlns:p="http://schemas.openxmlformats.org/presentationml/2006/main"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</p:tagLst>
</file>

<file path=ppt/tags/tag2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1_BRIGHTNESS" val="0"/>
  <p:tag name="KSO_WM_UNIT_LINE_FORE_SCHEMECOLOR_INDEX_1" val="8"/>
  <p:tag name="KSO_WM_UNIT_LINE_FORE_SCHEMECOLOR_INDEX_1_POS" val="0.02"/>
  <p:tag name="KSO_WM_UNIT_LINE_FORE_SCHEMECOLOR_INDEX_1_TRANS" val="1"/>
  <p:tag name="KSO_WM_UNIT_LINE_FORE_SCHEMECOLOR_INDEX_2_BRIGHTNESS" val="0"/>
  <p:tag name="KSO_WM_UNIT_LINE_FORE_SCHEMECOLOR_INDEX_2" val="8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TEXT_FORE_SCHEMECOLOR_INDEX_1_BRIGHTNESS" val="0"/>
  <p:tag name="KSO_WM_UNIT_TEXT_FORE_SCHEMECOLOR_INDEX_1" val="14"/>
  <p:tag name="KSO_WM_UNIT_TEXT_FORE_SCHEMECOLOR_INDEX_1_POS" val="0"/>
  <p:tag name="KSO_WM_UNIT_TEXT_FORE_SCHEMECOLOR_INDEX_1_TRANS" val="0"/>
  <p:tag name="KSO_WM_UNIT_TEXT_FORE_SCHEMECOLOR_INDEX_2_BRIGHTNESS" val="0"/>
  <p:tag name="KSO_WM_UNIT_TEXT_FORE_SCHEMECOLOR_INDEX_2" val="14"/>
  <p:tag name="KSO_WM_UNIT_TEXT_FORE_SCHEMECOLOR_INDEX_2_POS" val="0.51"/>
  <p:tag name="KSO_WM_UNIT_TEXT_FORE_SCHEMECOLOR_INDEX_2_TRANS" val="0"/>
  <p:tag name="KSO_WM_UNIT_TEXT_LINE_GRADIENT_TYPE" val="0"/>
  <p:tag name="KSO_WM_UNIT_TEXT_LINE_GRADIENT_ANGLE" val="90"/>
  <p:tag name="KSO_WM_UNIT_TEXT_LINE_GRADIENT_Direction" val="1"/>
  <p:tag name="KSO_WM_UNIT_TEXT_LINE_FILL_TYPE" val="5"/>
</p:tagLst>
</file>

<file path=ppt/tags/tag2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LINE_FORE_SCHEMECOLOR_INDEX_BRIGHTNESS" val="0"/>
  <p:tag name="KSO_WM_UNIT_LINE_FORE_SCHEMECOLOR_INDEX" val="6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1"/>
  <p:tag name="KSO_WM_UNIT_FILL_GRADIENT_TYPE" val="0"/>
  <p:tag name="KSO_WM_UNIT_FILL_GRADIENT_ANGLE" val="30"/>
  <p:tag name="KSO_WM_UNIT_FILL_GRADIENT_Direction" val="-2"/>
  <p:tag name="KSO_WM_UNIT_FILL_TYPE" val="3"/>
</p:tagLst>
</file>

<file path=ppt/tags/tag291.xml><?xml version="1.0" encoding="utf-8"?>
<p:tagLst xmlns:p="http://schemas.openxmlformats.org/presentationml/2006/main">
  <p:tag name="KSO_WM_UNIT_LINE_FORE_SCHEMECOLOR_INDEX_1_BRIGHTNESS" val="-0.25"/>
  <p:tag name="KSO_WM_UNIT_LINE_FORE_SCHEMECOLOR_INDEX_1" val="16"/>
  <p:tag name="KSO_WM_UNIT_LINE_FORE_SCHEMECOLOR_INDEX_1_POS" val="0.3"/>
  <p:tag name="KSO_WM_UNIT_LINE_FORE_SCHEMECOLOR_INDEX_1_TRANS" val="1"/>
  <p:tag name="KSO_WM_UNIT_LINE_FORE_SCHEMECOLOR_INDEX_2_BRIGHTNESS" val="-0.25"/>
  <p:tag name="KSO_WM_UNIT_LINE_FORE_SCHEMECOLOR_INDEX_2" val="16"/>
  <p:tag name="KSO_WM_UNIT_LINE_FORE_SCHEMECOLOR_INDEX_2_POS" val="1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  <p:tag name="KSO_WM_UNIT_TEXT_FILL_FORE_SCHEMECOLOR_INDEX_BRIGHTNESS" val="0"/>
  <p:tag name="KSO_WM_UNIT_TEXT_FILL_FORE_SCHEMECOLOR_INDEX" val="2"/>
  <p:tag name="KSO_WM_UNIT_TEXT_FILL_TYPE" val="1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295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96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29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9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2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0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4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49"/>
  <p:tag name="KSO_WM_UNIT_LINE_FORE_SCHEMECOLOR_INDEX_2_TRANS" val="1"/>
  <p:tag name="KSO_WM_UNIT_LINE_GRADIENT_TYPE" val="0"/>
  <p:tag name="KSO_WM_UNIT_LINE_GRADIENT_ANGLE" val="0"/>
  <p:tag name="KSO_WM_UNIT_LINE_GRADIENT_Direction" val="3"/>
  <p:tag name="KSO_WM_UNIT_LINE_FILL_TYPE" val="5"/>
</p:tagLst>
</file>

<file path=ppt/tags/tag305.xml><?xml version="1.0" encoding="utf-8"?>
<p:tagLst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.39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55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30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1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3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3.xml><?xml version="1.0" encoding="utf-8"?>
<p:tagLst xmlns:p="http://schemas.openxmlformats.org/presentationml/2006/main">
  <p:tag name="COMMONDATA" val="eyJoZGlkIjoiMmNmYmEwOWQ4Y2Q0M2IxMGZkNjI4ZjhkZDQyNzg1OTYifQ=="/>
  <p:tag name="KSO_WPP_MARK_KEY" val="37523c5a-f9bd-4157-ab56-121979c0b78d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Inter"/>
        <a:ea typeface="Inter Black"/>
        <a:cs typeface=""/>
      </a:majorFont>
      <a:minorFont>
        <a:latin typeface="Inter"/>
        <a:ea typeface="Inter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675FC"/>
      </a:accent1>
      <a:accent2>
        <a:srgbClr val="4589FB"/>
      </a:accent2>
      <a:accent3>
        <a:srgbClr val="54A6FB"/>
      </a:accent3>
      <a:accent4>
        <a:srgbClr val="47B2FA"/>
      </a:accent4>
      <a:accent5>
        <a:srgbClr val="4AC7F9"/>
      </a:accent5>
      <a:accent6>
        <a:srgbClr val="4DDBF8"/>
      </a:accent6>
      <a:hlink>
        <a:srgbClr val="0563C1"/>
      </a:hlink>
      <a:folHlink>
        <a:srgbClr val="954D72"/>
      </a:folHlink>
    </a:clrScheme>
    <a:fontScheme name="自定义 9">
      <a:majorFont>
        <a:latin typeface="Inter"/>
        <a:ea typeface="Inter Black"/>
        <a:cs typeface=""/>
      </a:majorFont>
      <a:minorFont>
        <a:latin typeface="Inter"/>
        <a:ea typeface="Inter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 Black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 Black"/>
        <a:ea typeface=""/>
        <a:cs typeface=""/>
        <a:font script="Jpan" typeface="ＭＳ Ｐゴシック"/>
        <a:font script="Hang" typeface="맑은 고딕"/>
        <a:font script="Hans" typeface="Inter Black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WPS Presentation</Application>
  <PresentationFormat>宽屏</PresentationFormat>
  <Paragraphs>161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SimSun</vt:lpstr>
      <vt:lpstr>Wingdings</vt:lpstr>
      <vt:lpstr>Inter</vt:lpstr>
      <vt:lpstr>Inter Black</vt:lpstr>
      <vt:lpstr>Wingdings</vt:lpstr>
      <vt:lpstr>Helvetica</vt:lpstr>
      <vt:lpstr>Microsoft YaHei</vt:lpstr>
      <vt:lpstr>Arial Unicode MS</vt:lpstr>
      <vt:lpstr>Lato Regular</vt:lpstr>
      <vt:lpstr>Latha</vt:lpstr>
      <vt:lpstr>Roboto Slab Bold</vt:lpstr>
      <vt:lpstr>Roboto Slab Regular</vt:lpstr>
      <vt:lpstr>Montserrat-Regular</vt:lpstr>
      <vt:lpstr>Helvetica Light</vt:lpstr>
      <vt:lpstr>Roboto Medium</vt:lpstr>
      <vt:lpstr>Open Sans Light</vt:lpstr>
      <vt:lpstr>Times New Roman</vt:lpstr>
      <vt:lpstr>Wide Latin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Георгий Брюзгин</cp:lastModifiedBy>
  <cp:revision>164</cp:revision>
  <dcterms:created xsi:type="dcterms:W3CDTF">2019-06-19T02:08:00Z</dcterms:created>
  <dcterms:modified xsi:type="dcterms:W3CDTF">2025-09-17T17:03:18Z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5614EE83D12F4AF8B5781157985DDDD1_11</vt:lpwstr>
  </property>
</Properties>
</file>